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drawings/drawing1.xml" ContentType="application/vnd.openxmlformats-officedocument.drawingml.chartshapes+xml"/>
  <Override PartName="/ppt/charts/chart4.xml" ContentType="application/vnd.openxmlformats-officedocument.drawingml.chart+xml"/>
  <Override PartName="/ppt/drawings/drawing2.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96" r:id="rId2"/>
  </p:sldMasterIdLst>
  <p:notesMasterIdLst>
    <p:notesMasterId r:id="rId20"/>
  </p:notesMasterIdLst>
  <p:handoutMasterIdLst>
    <p:handoutMasterId r:id="rId21"/>
  </p:handoutMasterIdLst>
  <p:sldIdLst>
    <p:sldId id="539" r:id="rId3"/>
    <p:sldId id="555" r:id="rId4"/>
    <p:sldId id="549" r:id="rId5"/>
    <p:sldId id="584" r:id="rId6"/>
    <p:sldId id="408" r:id="rId7"/>
    <p:sldId id="589" r:id="rId8"/>
    <p:sldId id="590" r:id="rId9"/>
    <p:sldId id="583" r:id="rId10"/>
    <p:sldId id="591" r:id="rId11"/>
    <p:sldId id="587" r:id="rId12"/>
    <p:sldId id="580" r:id="rId13"/>
    <p:sldId id="588" r:id="rId14"/>
    <p:sldId id="586" r:id="rId15"/>
    <p:sldId id="598" r:id="rId16"/>
    <p:sldId id="542" r:id="rId17"/>
    <p:sldId id="550" r:id="rId18"/>
    <p:sldId id="575" r:id="rId19"/>
  </p:sldIdLst>
  <p:sldSz cx="9906000" cy="6858000" type="A4"/>
  <p:notesSz cx="9939338" cy="6807200"/>
  <p:defaultTextStyle>
    <a:defPPr>
      <a:defRPr lang="en-US"/>
    </a:defPPr>
    <a:lvl1pPr algn="l" rtl="0" eaLnBrk="0" fontAlgn="base" hangingPunct="0">
      <a:spcBef>
        <a:spcPct val="0"/>
      </a:spcBef>
      <a:spcAft>
        <a:spcPct val="0"/>
      </a:spcAft>
      <a:defRPr kumimoji="1" sz="2400" b="1" kern="1200">
        <a:solidFill>
          <a:srgbClr val="FFFFFF"/>
        </a:solidFill>
        <a:latin typeface="Times New Roman" panose="02020603050405020304" pitchFamily="18" charset="0"/>
        <a:ea typeface="新細明體" panose="02020500000000000000" pitchFamily="18" charset="-120"/>
        <a:cs typeface="+mn-cs"/>
      </a:defRPr>
    </a:lvl1pPr>
    <a:lvl2pPr marL="457200" algn="l" rtl="0" eaLnBrk="0" fontAlgn="base" hangingPunct="0">
      <a:spcBef>
        <a:spcPct val="0"/>
      </a:spcBef>
      <a:spcAft>
        <a:spcPct val="0"/>
      </a:spcAft>
      <a:defRPr kumimoji="1" sz="2400" b="1" kern="1200">
        <a:solidFill>
          <a:srgbClr val="FFFFFF"/>
        </a:solidFill>
        <a:latin typeface="Times New Roman" panose="02020603050405020304" pitchFamily="18" charset="0"/>
        <a:ea typeface="新細明體" panose="02020500000000000000" pitchFamily="18" charset="-120"/>
        <a:cs typeface="+mn-cs"/>
      </a:defRPr>
    </a:lvl2pPr>
    <a:lvl3pPr marL="914400" algn="l" rtl="0" eaLnBrk="0" fontAlgn="base" hangingPunct="0">
      <a:spcBef>
        <a:spcPct val="0"/>
      </a:spcBef>
      <a:spcAft>
        <a:spcPct val="0"/>
      </a:spcAft>
      <a:defRPr kumimoji="1" sz="2400" b="1" kern="1200">
        <a:solidFill>
          <a:srgbClr val="FFFFFF"/>
        </a:solidFill>
        <a:latin typeface="Times New Roman" panose="02020603050405020304" pitchFamily="18" charset="0"/>
        <a:ea typeface="新細明體" panose="02020500000000000000" pitchFamily="18" charset="-120"/>
        <a:cs typeface="+mn-cs"/>
      </a:defRPr>
    </a:lvl3pPr>
    <a:lvl4pPr marL="1371600" algn="l" rtl="0" eaLnBrk="0" fontAlgn="base" hangingPunct="0">
      <a:spcBef>
        <a:spcPct val="0"/>
      </a:spcBef>
      <a:spcAft>
        <a:spcPct val="0"/>
      </a:spcAft>
      <a:defRPr kumimoji="1" sz="2400" b="1" kern="1200">
        <a:solidFill>
          <a:srgbClr val="FFFFFF"/>
        </a:solidFill>
        <a:latin typeface="Times New Roman" panose="02020603050405020304" pitchFamily="18" charset="0"/>
        <a:ea typeface="新細明體" panose="02020500000000000000" pitchFamily="18" charset="-120"/>
        <a:cs typeface="+mn-cs"/>
      </a:defRPr>
    </a:lvl4pPr>
    <a:lvl5pPr marL="1828800" algn="l" rtl="0" eaLnBrk="0" fontAlgn="base" hangingPunct="0">
      <a:spcBef>
        <a:spcPct val="0"/>
      </a:spcBef>
      <a:spcAft>
        <a:spcPct val="0"/>
      </a:spcAft>
      <a:defRPr kumimoji="1" sz="2400" b="1" kern="1200">
        <a:solidFill>
          <a:srgbClr val="FFFFFF"/>
        </a:solidFill>
        <a:latin typeface="Times New Roman" panose="02020603050405020304" pitchFamily="18" charset="0"/>
        <a:ea typeface="新細明體" panose="02020500000000000000" pitchFamily="18" charset="-120"/>
        <a:cs typeface="+mn-cs"/>
      </a:defRPr>
    </a:lvl5pPr>
    <a:lvl6pPr marL="2286000" algn="l" defTabSz="914400" rtl="0" eaLnBrk="1" latinLnBrk="0" hangingPunct="1">
      <a:defRPr kumimoji="1" sz="2400" b="1" kern="1200">
        <a:solidFill>
          <a:srgbClr val="FFFFFF"/>
        </a:solidFill>
        <a:latin typeface="Times New Roman" panose="02020603050405020304" pitchFamily="18" charset="0"/>
        <a:ea typeface="新細明體" panose="02020500000000000000" pitchFamily="18" charset="-120"/>
        <a:cs typeface="+mn-cs"/>
      </a:defRPr>
    </a:lvl6pPr>
    <a:lvl7pPr marL="2743200" algn="l" defTabSz="914400" rtl="0" eaLnBrk="1" latinLnBrk="0" hangingPunct="1">
      <a:defRPr kumimoji="1" sz="2400" b="1" kern="1200">
        <a:solidFill>
          <a:srgbClr val="FFFFFF"/>
        </a:solidFill>
        <a:latin typeface="Times New Roman" panose="02020603050405020304" pitchFamily="18" charset="0"/>
        <a:ea typeface="新細明體" panose="02020500000000000000" pitchFamily="18" charset="-120"/>
        <a:cs typeface="+mn-cs"/>
      </a:defRPr>
    </a:lvl7pPr>
    <a:lvl8pPr marL="3200400" algn="l" defTabSz="914400" rtl="0" eaLnBrk="1" latinLnBrk="0" hangingPunct="1">
      <a:defRPr kumimoji="1" sz="2400" b="1" kern="1200">
        <a:solidFill>
          <a:srgbClr val="FFFFFF"/>
        </a:solidFill>
        <a:latin typeface="Times New Roman" panose="02020603050405020304" pitchFamily="18" charset="0"/>
        <a:ea typeface="新細明體" panose="02020500000000000000" pitchFamily="18" charset="-120"/>
        <a:cs typeface="+mn-cs"/>
      </a:defRPr>
    </a:lvl8pPr>
    <a:lvl9pPr marL="3657600" algn="l" defTabSz="914400" rtl="0" eaLnBrk="1" latinLnBrk="0" hangingPunct="1">
      <a:defRPr kumimoji="1" sz="2400" b="1" kern="1200">
        <a:solidFill>
          <a:srgbClr val="FFFFFF"/>
        </a:solidFill>
        <a:latin typeface="Times New Roman" panose="02020603050405020304" pitchFamily="18"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3003">
          <p15:clr>
            <a:srgbClr val="A4A3A4"/>
          </p15:clr>
        </p15:guide>
        <p15:guide id="2" pos="3330">
          <p15:clr>
            <a:srgbClr val="A4A3A4"/>
          </p15:clr>
        </p15:guide>
      </p15:sldGuideLst>
    </p:ext>
    <p:ext uri="{2D200454-40CA-4A62-9FC3-DE9A4176ACB9}">
      <p15:notesGuideLst xmlns:p15="http://schemas.microsoft.com/office/powerpoint/2012/main">
        <p15:guide id="1" orient="horz" pos="2143" userDrawn="1">
          <p15:clr>
            <a:srgbClr val="A4A3A4"/>
          </p15:clr>
        </p15:guide>
        <p15:guide id="2" pos="313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99"/>
    <a:srgbClr val="FFFFFF"/>
    <a:srgbClr val="FFFFCC"/>
    <a:srgbClr val="F8F8F8"/>
    <a:srgbClr val="FFCC66"/>
    <a:srgbClr val="99FF99"/>
    <a:srgbClr val="D2D2D2"/>
    <a:srgbClr val="96B0E4"/>
    <a:srgbClr val="6699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D64E03-2BF6-4538-B732-F6C22F605487}" v="430" dt="2025-05-21T07:45:53.504"/>
  </p1510:revLst>
</p1510:revInfo>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06" autoAdjust="0"/>
    <p:restoredTop sz="99885" autoAdjust="0"/>
  </p:normalViewPr>
  <p:slideViewPr>
    <p:cSldViewPr snapToGrid="0">
      <p:cViewPr varScale="1">
        <p:scale>
          <a:sx n="95" d="100"/>
          <a:sy n="95" d="100"/>
        </p:scale>
        <p:origin x="1013" y="5"/>
      </p:cViewPr>
      <p:guideLst>
        <p:guide orient="horz" pos="3003"/>
        <p:guide pos="333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40" d="100"/>
          <a:sy n="40" d="100"/>
        </p:scale>
        <p:origin x="-1488" y="-96"/>
      </p:cViewPr>
      <p:guideLst>
        <p:guide orient="horz" pos="2143"/>
        <p:guide pos="3130"/>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6/11/relationships/changesInfo" Target="changesInfos/changesInfo1.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吳昀真 Gina.Wu" userId="ca21e015-af7c-4e92-9a8b-07a9c4de3198" providerId="ADAL" clId="{93D64E03-2BF6-4538-B732-F6C22F605487}"/>
    <pc:docChg chg="undo custSel addSld delSld modSld sldOrd modMainMaster modNotesMaster modHandout">
      <pc:chgData name="吳昀真 Gina.Wu" userId="ca21e015-af7c-4e92-9a8b-07a9c4de3198" providerId="ADAL" clId="{93D64E03-2BF6-4538-B732-F6C22F605487}" dt="2025-05-21T07:45:53.504" v="1201" actId="14100"/>
      <pc:docMkLst>
        <pc:docMk/>
      </pc:docMkLst>
      <pc:sldChg chg="modSp mod">
        <pc:chgData name="吳昀真 Gina.Wu" userId="ca21e015-af7c-4e92-9a8b-07a9c4de3198" providerId="ADAL" clId="{93D64E03-2BF6-4538-B732-F6C22F605487}" dt="2025-05-19T06:25:48.239" v="925" actId="2711"/>
        <pc:sldMkLst>
          <pc:docMk/>
          <pc:sldMk cId="0" sldId="408"/>
        </pc:sldMkLst>
        <pc:spChg chg="mod">
          <ac:chgData name="吳昀真 Gina.Wu" userId="ca21e015-af7c-4e92-9a8b-07a9c4de3198" providerId="ADAL" clId="{93D64E03-2BF6-4538-B732-F6C22F605487}" dt="2025-05-19T06:25:48.239" v="925" actId="2711"/>
          <ac:spMkLst>
            <pc:docMk/>
            <pc:sldMk cId="0" sldId="408"/>
            <ac:spMk id="5123" creationId="{26B82C04-0EE7-0C61-346A-96F3D63354B9}"/>
          </ac:spMkLst>
        </pc:spChg>
        <pc:spChg chg="mod">
          <ac:chgData name="吳昀真 Gina.Wu" userId="ca21e015-af7c-4e92-9a8b-07a9c4de3198" providerId="ADAL" clId="{93D64E03-2BF6-4538-B732-F6C22F605487}" dt="2025-05-19T01:00:38.772" v="339" actId="20577"/>
          <ac:spMkLst>
            <pc:docMk/>
            <pc:sldMk cId="0" sldId="408"/>
            <ac:spMk id="6150" creationId="{2714B138-B6EE-D32E-0C06-E1BD4BF5BEE4}"/>
          </ac:spMkLst>
        </pc:spChg>
        <pc:spChg chg="mod">
          <ac:chgData name="吳昀真 Gina.Wu" userId="ca21e015-af7c-4e92-9a8b-07a9c4de3198" providerId="ADAL" clId="{93D64E03-2BF6-4538-B732-F6C22F605487}" dt="2025-05-19T00:50:29.884" v="107" actId="1076"/>
          <ac:spMkLst>
            <pc:docMk/>
            <pc:sldMk cId="0" sldId="408"/>
            <ac:spMk id="13314" creationId="{46933F6C-10D8-12D9-5872-089CC007A9A4}"/>
          </ac:spMkLst>
        </pc:spChg>
      </pc:sldChg>
      <pc:sldChg chg="modSp mod modNotes">
        <pc:chgData name="吳昀真 Gina.Wu" userId="ca21e015-af7c-4e92-9a8b-07a9c4de3198" providerId="ADAL" clId="{93D64E03-2BF6-4538-B732-F6C22F605487}" dt="2025-05-21T07:45:04.938" v="1198" actId="1076"/>
        <pc:sldMkLst>
          <pc:docMk/>
          <pc:sldMk cId="0" sldId="539"/>
        </pc:sldMkLst>
        <pc:spChg chg="mod">
          <ac:chgData name="吳昀真 Gina.Wu" userId="ca21e015-af7c-4e92-9a8b-07a9c4de3198" providerId="ADAL" clId="{93D64E03-2BF6-4538-B732-F6C22F605487}" dt="2025-05-19T00:44:48.169" v="15" actId="6549"/>
          <ac:spMkLst>
            <pc:docMk/>
            <pc:sldMk cId="0" sldId="539"/>
            <ac:spMk id="4101" creationId="{B6B5DC82-CA36-29EC-5C09-D03A97087BD1}"/>
          </ac:spMkLst>
        </pc:spChg>
        <pc:spChg chg="mod">
          <ac:chgData name="吳昀真 Gina.Wu" userId="ca21e015-af7c-4e92-9a8b-07a9c4de3198" providerId="ADAL" clId="{93D64E03-2BF6-4538-B732-F6C22F605487}" dt="2025-05-21T07:45:04.938" v="1198" actId="1076"/>
          <ac:spMkLst>
            <pc:docMk/>
            <pc:sldMk cId="0" sldId="539"/>
            <ac:spMk id="8196" creationId="{D5653782-F6E9-5AA2-CB69-08B8A8857E93}"/>
          </ac:spMkLst>
        </pc:spChg>
      </pc:sldChg>
      <pc:sldChg chg="addSp delSp modSp del mod">
        <pc:chgData name="吳昀真 Gina.Wu" userId="ca21e015-af7c-4e92-9a8b-07a9c4de3198" providerId="ADAL" clId="{93D64E03-2BF6-4538-B732-F6C22F605487}" dt="2025-05-19T01:31:23.688" v="419" actId="2696"/>
        <pc:sldMkLst>
          <pc:docMk/>
          <pc:sldMk cId="0" sldId="541"/>
        </pc:sldMkLst>
      </pc:sldChg>
      <pc:sldChg chg="addSp delSp modSp mod">
        <pc:chgData name="吳昀真 Gina.Wu" userId="ca21e015-af7c-4e92-9a8b-07a9c4de3198" providerId="ADAL" clId="{93D64E03-2BF6-4538-B732-F6C22F605487}" dt="2025-05-19T06:28:38.679" v="960" actId="1076"/>
        <pc:sldMkLst>
          <pc:docMk/>
          <pc:sldMk cId="0" sldId="542"/>
        </pc:sldMkLst>
        <pc:spChg chg="add mod">
          <ac:chgData name="吳昀真 Gina.Wu" userId="ca21e015-af7c-4e92-9a8b-07a9c4de3198" providerId="ADAL" clId="{93D64E03-2BF6-4538-B732-F6C22F605487}" dt="2025-05-19T02:11:14.837" v="684" actId="1076"/>
          <ac:spMkLst>
            <pc:docMk/>
            <pc:sldMk cId="0" sldId="542"/>
            <ac:spMk id="6" creationId="{AE7CF2D9-2833-3A6D-8A58-34D1C373CF41}"/>
          </ac:spMkLst>
        </pc:spChg>
        <pc:spChg chg="add mod">
          <ac:chgData name="吳昀真 Gina.Wu" userId="ca21e015-af7c-4e92-9a8b-07a9c4de3198" providerId="ADAL" clId="{93D64E03-2BF6-4538-B732-F6C22F605487}" dt="2025-05-19T02:11:41.949" v="689" actId="1076"/>
          <ac:spMkLst>
            <pc:docMk/>
            <pc:sldMk cId="0" sldId="542"/>
            <ac:spMk id="7" creationId="{F0FDC569-3776-41FF-1865-BED51F0F9D37}"/>
          </ac:spMkLst>
        </pc:spChg>
        <pc:spChg chg="mod">
          <ac:chgData name="吳昀真 Gina.Wu" userId="ca21e015-af7c-4e92-9a8b-07a9c4de3198" providerId="ADAL" clId="{93D64E03-2BF6-4538-B732-F6C22F605487}" dt="2025-05-19T06:28:38.679" v="960" actId="1076"/>
          <ac:spMkLst>
            <pc:docMk/>
            <pc:sldMk cId="0" sldId="542"/>
            <ac:spMk id="32770" creationId="{2B1C0870-B4F2-47F6-10BC-D96E589A30B4}"/>
          </ac:spMkLst>
        </pc:spChg>
        <pc:graphicFrameChg chg="add mod modGraphic">
          <ac:chgData name="吳昀真 Gina.Wu" userId="ca21e015-af7c-4e92-9a8b-07a9c4de3198" providerId="ADAL" clId="{93D64E03-2BF6-4538-B732-F6C22F605487}" dt="2025-05-19T02:11:18.306" v="685" actId="1076"/>
          <ac:graphicFrameMkLst>
            <pc:docMk/>
            <pc:sldMk cId="0" sldId="542"/>
            <ac:graphicFrameMk id="2" creationId="{EA95B771-6893-651D-8BFD-8535FA128A30}"/>
          </ac:graphicFrameMkLst>
        </pc:graphicFrameChg>
      </pc:sldChg>
      <pc:sldChg chg="modSp mod">
        <pc:chgData name="吳昀真 Gina.Wu" userId="ca21e015-af7c-4e92-9a8b-07a9c4de3198" providerId="ADAL" clId="{93D64E03-2BF6-4538-B732-F6C22F605487}" dt="2025-05-19T00:48:31.144" v="37" actId="20577"/>
        <pc:sldMkLst>
          <pc:docMk/>
          <pc:sldMk cId="0" sldId="549"/>
        </pc:sldMkLst>
        <pc:graphicFrameChg chg="mod modGraphic">
          <ac:chgData name="吳昀真 Gina.Wu" userId="ca21e015-af7c-4e92-9a8b-07a9c4de3198" providerId="ADAL" clId="{93D64E03-2BF6-4538-B732-F6C22F605487}" dt="2025-05-19T00:48:31.144" v="37" actId="20577"/>
          <ac:graphicFrameMkLst>
            <pc:docMk/>
            <pc:sldMk cId="0" sldId="549"/>
            <ac:graphicFrameMk id="8" creationId="{9E6E2AA0-0510-854E-EAED-04C80BB4BA7D}"/>
          </ac:graphicFrameMkLst>
        </pc:graphicFrameChg>
      </pc:sldChg>
      <pc:sldChg chg="addSp modSp mod">
        <pc:chgData name="吳昀真 Gina.Wu" userId="ca21e015-af7c-4e92-9a8b-07a9c4de3198" providerId="ADAL" clId="{93D64E03-2BF6-4538-B732-F6C22F605487}" dt="2025-05-19T09:22:39.301" v="1005" actId="2711"/>
        <pc:sldMkLst>
          <pc:docMk/>
          <pc:sldMk cId="0" sldId="550"/>
        </pc:sldMkLst>
        <pc:spChg chg="mod">
          <ac:chgData name="吳昀真 Gina.Wu" userId="ca21e015-af7c-4e92-9a8b-07a9c4de3198" providerId="ADAL" clId="{93D64E03-2BF6-4538-B732-F6C22F605487}" dt="2025-05-19T09:22:39.301" v="1005" actId="2711"/>
          <ac:spMkLst>
            <pc:docMk/>
            <pc:sldMk cId="0" sldId="550"/>
            <ac:spMk id="6" creationId="{00E8B6C9-A713-2179-AFA5-D1863DC6354B}"/>
          </ac:spMkLst>
        </pc:spChg>
        <pc:spChg chg="mod">
          <ac:chgData name="吳昀真 Gina.Wu" userId="ca21e015-af7c-4e92-9a8b-07a9c4de3198" providerId="ADAL" clId="{93D64E03-2BF6-4538-B732-F6C22F605487}" dt="2025-05-19T09:18:39.658" v="970"/>
          <ac:spMkLst>
            <pc:docMk/>
            <pc:sldMk cId="0" sldId="550"/>
            <ac:spMk id="33795" creationId="{2FE6F5C9-22BC-D0A0-066E-0B5B219AD449}"/>
          </ac:spMkLst>
        </pc:spChg>
      </pc:sldChg>
      <pc:sldChg chg="modSp">
        <pc:chgData name="吳昀真 Gina.Wu" userId="ca21e015-af7c-4e92-9a8b-07a9c4de3198" providerId="ADAL" clId="{93D64E03-2BF6-4538-B732-F6C22F605487}" dt="2025-05-20T00:20:20.940" v="1177" actId="2711"/>
        <pc:sldMkLst>
          <pc:docMk/>
          <pc:sldMk cId="0" sldId="555"/>
        </pc:sldMkLst>
        <pc:spChg chg="mod">
          <ac:chgData name="吳昀真 Gina.Wu" userId="ca21e015-af7c-4e92-9a8b-07a9c4de3198" providerId="ADAL" clId="{93D64E03-2BF6-4538-B732-F6C22F605487}" dt="2025-05-20T00:20:20.940" v="1177" actId="2711"/>
          <ac:spMkLst>
            <pc:docMk/>
            <pc:sldMk cId="0" sldId="555"/>
            <ac:spMk id="10245" creationId="{B049BECD-F829-9671-83F9-CE7CD55C07C6}"/>
          </ac:spMkLst>
        </pc:spChg>
      </pc:sldChg>
      <pc:sldChg chg="del">
        <pc:chgData name="吳昀真 Gina.Wu" userId="ca21e015-af7c-4e92-9a8b-07a9c4de3198" providerId="ADAL" clId="{93D64E03-2BF6-4538-B732-F6C22F605487}" dt="2025-05-19T01:01:00.190" v="340" actId="2696"/>
        <pc:sldMkLst>
          <pc:docMk/>
          <pc:sldMk cId="0" sldId="558"/>
        </pc:sldMkLst>
      </pc:sldChg>
      <pc:sldChg chg="del">
        <pc:chgData name="吳昀真 Gina.Wu" userId="ca21e015-af7c-4e92-9a8b-07a9c4de3198" providerId="ADAL" clId="{93D64E03-2BF6-4538-B732-F6C22F605487}" dt="2025-05-19T01:01:03.113" v="341" actId="2696"/>
        <pc:sldMkLst>
          <pc:docMk/>
          <pc:sldMk cId="0" sldId="561"/>
        </pc:sldMkLst>
      </pc:sldChg>
      <pc:sldChg chg="del">
        <pc:chgData name="吳昀真 Gina.Wu" userId="ca21e015-af7c-4e92-9a8b-07a9c4de3198" providerId="ADAL" clId="{93D64E03-2BF6-4538-B732-F6C22F605487}" dt="2025-05-19T01:01:10.337" v="343" actId="2696"/>
        <pc:sldMkLst>
          <pc:docMk/>
          <pc:sldMk cId="0" sldId="564"/>
        </pc:sldMkLst>
      </pc:sldChg>
      <pc:sldChg chg="delSp modSp mod">
        <pc:chgData name="吳昀真 Gina.Wu" userId="ca21e015-af7c-4e92-9a8b-07a9c4de3198" providerId="ADAL" clId="{93D64E03-2BF6-4538-B732-F6C22F605487}" dt="2025-05-19T06:26:59.020" v="938" actId="1076"/>
        <pc:sldMkLst>
          <pc:docMk/>
          <pc:sldMk cId="0" sldId="580"/>
        </pc:sldMkLst>
        <pc:spChg chg="mod">
          <ac:chgData name="吳昀真 Gina.Wu" userId="ca21e015-af7c-4e92-9a8b-07a9c4de3198" providerId="ADAL" clId="{93D64E03-2BF6-4538-B732-F6C22F605487}" dt="2025-05-19T06:26:59.020" v="938" actId="1076"/>
          <ac:spMkLst>
            <pc:docMk/>
            <pc:sldMk cId="0" sldId="580"/>
            <ac:spMk id="26630" creationId="{525EDA2B-D164-3A94-F4B3-8002F8F030FC}"/>
          </ac:spMkLst>
        </pc:spChg>
        <pc:graphicFrameChg chg="mod">
          <ac:chgData name="吳昀真 Gina.Wu" userId="ca21e015-af7c-4e92-9a8b-07a9c4de3198" providerId="ADAL" clId="{93D64E03-2BF6-4538-B732-F6C22F605487}" dt="2025-05-19T01:11:07.740" v="355" actId="692"/>
          <ac:graphicFrameMkLst>
            <pc:docMk/>
            <pc:sldMk cId="0" sldId="580"/>
            <ac:graphicFrameMk id="2" creationId="{AA3FCAA4-E531-BD31-3955-8070ECE094FE}"/>
          </ac:graphicFrameMkLst>
        </pc:graphicFrameChg>
      </pc:sldChg>
      <pc:sldChg chg="del">
        <pc:chgData name="吳昀真 Gina.Wu" userId="ca21e015-af7c-4e92-9a8b-07a9c4de3198" providerId="ADAL" clId="{93D64E03-2BF6-4538-B732-F6C22F605487}" dt="2025-05-19T01:01:05.172" v="342" actId="2696"/>
        <pc:sldMkLst>
          <pc:docMk/>
          <pc:sldMk cId="0" sldId="582"/>
        </pc:sldMkLst>
      </pc:sldChg>
      <pc:sldChg chg="modSp mod">
        <pc:chgData name="吳昀真 Gina.Wu" userId="ca21e015-af7c-4e92-9a8b-07a9c4de3198" providerId="ADAL" clId="{93D64E03-2BF6-4538-B732-F6C22F605487}" dt="2025-05-21T07:45:53.504" v="1201" actId="14100"/>
        <pc:sldMkLst>
          <pc:docMk/>
          <pc:sldMk cId="0" sldId="583"/>
        </pc:sldMkLst>
        <pc:spChg chg="mod">
          <ac:chgData name="吳昀真 Gina.Wu" userId="ca21e015-af7c-4e92-9a8b-07a9c4de3198" providerId="ADAL" clId="{93D64E03-2BF6-4538-B732-F6C22F605487}" dt="2025-05-21T07:45:53.504" v="1201" actId="14100"/>
          <ac:spMkLst>
            <pc:docMk/>
            <pc:sldMk cId="0" sldId="583"/>
            <ac:spMk id="25602" creationId="{06B70556-D5D5-7969-C339-FB1FBCAD4EC4}"/>
          </ac:spMkLst>
        </pc:spChg>
      </pc:sldChg>
      <pc:sldChg chg="modSp mod">
        <pc:chgData name="吳昀真 Gina.Wu" userId="ca21e015-af7c-4e92-9a8b-07a9c4de3198" providerId="ADAL" clId="{93D64E03-2BF6-4538-B732-F6C22F605487}" dt="2025-05-21T07:45:23.679" v="1199" actId="1076"/>
        <pc:sldMkLst>
          <pc:docMk/>
          <pc:sldMk cId="0" sldId="584"/>
        </pc:sldMkLst>
        <pc:spChg chg="mod">
          <ac:chgData name="吳昀真 Gina.Wu" userId="ca21e015-af7c-4e92-9a8b-07a9c4de3198" providerId="ADAL" clId="{93D64E03-2BF6-4538-B732-F6C22F605487}" dt="2025-05-21T07:45:23.679" v="1199" actId="1076"/>
          <ac:spMkLst>
            <pc:docMk/>
            <pc:sldMk cId="0" sldId="584"/>
            <ac:spMk id="12290" creationId="{47A01D41-2248-054D-409F-16064D45DFF3}"/>
          </ac:spMkLst>
        </pc:spChg>
      </pc:sldChg>
      <pc:sldChg chg="addSp delSp modSp mod">
        <pc:chgData name="吳昀真 Gina.Wu" userId="ca21e015-af7c-4e92-9a8b-07a9c4de3198" providerId="ADAL" clId="{93D64E03-2BF6-4538-B732-F6C22F605487}" dt="2025-05-19T06:27:45.652" v="947" actId="1076"/>
        <pc:sldMkLst>
          <pc:docMk/>
          <pc:sldMk cId="0" sldId="586"/>
        </pc:sldMkLst>
        <pc:spChg chg="mod">
          <ac:chgData name="吳昀真 Gina.Wu" userId="ca21e015-af7c-4e92-9a8b-07a9c4de3198" providerId="ADAL" clId="{93D64E03-2BF6-4538-B732-F6C22F605487}" dt="2025-05-19T06:27:45.652" v="947" actId="1076"/>
          <ac:spMkLst>
            <pc:docMk/>
            <pc:sldMk cId="0" sldId="586"/>
            <ac:spMk id="27845" creationId="{42869B06-F92B-2264-A86A-628FBA4B367D}"/>
          </ac:spMkLst>
        </pc:spChg>
        <pc:graphicFrameChg chg="add mod modGraphic">
          <ac:chgData name="吳昀真 Gina.Wu" userId="ca21e015-af7c-4e92-9a8b-07a9c4de3198" providerId="ADAL" clId="{93D64E03-2BF6-4538-B732-F6C22F605487}" dt="2025-05-19T06:22:48.642" v="922" actId="14100"/>
          <ac:graphicFrameMkLst>
            <pc:docMk/>
            <pc:sldMk cId="0" sldId="586"/>
            <ac:graphicFrameMk id="5" creationId="{C0CBD403-C369-92D1-038A-208B52B19B2C}"/>
          </ac:graphicFrameMkLst>
        </pc:graphicFrameChg>
      </pc:sldChg>
      <pc:sldChg chg="addSp delSp modSp mod">
        <pc:chgData name="吳昀真 Gina.Wu" userId="ca21e015-af7c-4e92-9a8b-07a9c4de3198" providerId="ADAL" clId="{93D64E03-2BF6-4538-B732-F6C22F605487}" dt="2025-05-19T06:28:01.213" v="950" actId="255"/>
        <pc:sldMkLst>
          <pc:docMk/>
          <pc:sldMk cId="0" sldId="587"/>
        </pc:sldMkLst>
        <pc:spChg chg="add mod">
          <ac:chgData name="吳昀真 Gina.Wu" userId="ca21e015-af7c-4e92-9a8b-07a9c4de3198" providerId="ADAL" clId="{93D64E03-2BF6-4538-B732-F6C22F605487}" dt="2025-05-19T02:05:58.205" v="657" actId="1076"/>
          <ac:spMkLst>
            <pc:docMk/>
            <pc:sldMk cId="0" sldId="587"/>
            <ac:spMk id="2" creationId="{4FE9D8F8-A36E-DF9D-DE94-1652EDDE0CD3}"/>
          </ac:spMkLst>
        </pc:spChg>
        <pc:spChg chg="add mod">
          <ac:chgData name="吳昀真 Gina.Wu" userId="ca21e015-af7c-4e92-9a8b-07a9c4de3198" providerId="ADAL" clId="{93D64E03-2BF6-4538-B732-F6C22F605487}" dt="2025-05-19T02:18:21.426" v="690" actId="20577"/>
          <ac:spMkLst>
            <pc:docMk/>
            <pc:sldMk cId="0" sldId="587"/>
            <ac:spMk id="5" creationId="{6E734530-F982-2A45-4EC8-D90911DFCA06}"/>
          </ac:spMkLst>
        </pc:spChg>
        <pc:spChg chg="mod">
          <ac:chgData name="吳昀真 Gina.Wu" userId="ca21e015-af7c-4e92-9a8b-07a9c4de3198" providerId="ADAL" clId="{93D64E03-2BF6-4538-B732-F6C22F605487}" dt="2025-05-19T06:28:01.213" v="950" actId="255"/>
          <ac:spMkLst>
            <pc:docMk/>
            <pc:sldMk cId="0" sldId="587"/>
            <ac:spMk id="29701" creationId="{CCC46DD1-5277-8E7E-D60B-9C668CE1029D}"/>
          </ac:spMkLst>
        </pc:spChg>
        <pc:graphicFrameChg chg="add mod modGraphic">
          <ac:chgData name="吳昀真 Gina.Wu" userId="ca21e015-af7c-4e92-9a8b-07a9c4de3198" providerId="ADAL" clId="{93D64E03-2BF6-4538-B732-F6C22F605487}" dt="2025-05-19T02:06:03.421" v="658" actId="1076"/>
          <ac:graphicFrameMkLst>
            <pc:docMk/>
            <pc:sldMk cId="0" sldId="587"/>
            <ac:graphicFrameMk id="4" creationId="{95466E14-0BB4-D280-A410-97CA10394436}"/>
          </ac:graphicFrameMkLst>
        </pc:graphicFrameChg>
      </pc:sldChg>
      <pc:sldChg chg="addSp delSp modSp mod">
        <pc:chgData name="吳昀真 Gina.Wu" userId="ca21e015-af7c-4e92-9a8b-07a9c4de3198" providerId="ADAL" clId="{93D64E03-2BF6-4538-B732-F6C22F605487}" dt="2025-05-19T06:28:25.125" v="955" actId="1076"/>
        <pc:sldMkLst>
          <pc:docMk/>
          <pc:sldMk cId="0" sldId="588"/>
        </pc:sldMkLst>
        <pc:spChg chg="add mod">
          <ac:chgData name="吳昀真 Gina.Wu" userId="ca21e015-af7c-4e92-9a8b-07a9c4de3198" providerId="ADAL" clId="{93D64E03-2BF6-4538-B732-F6C22F605487}" dt="2025-05-19T01:21:11.296" v="390"/>
          <ac:spMkLst>
            <pc:docMk/>
            <pc:sldMk cId="0" sldId="588"/>
            <ac:spMk id="5" creationId="{4330A92B-2180-6236-45EF-BAEF84377077}"/>
          </ac:spMkLst>
        </pc:spChg>
        <pc:spChg chg="add mod">
          <ac:chgData name="吳昀真 Gina.Wu" userId="ca21e015-af7c-4e92-9a8b-07a9c4de3198" providerId="ADAL" clId="{93D64E03-2BF6-4538-B732-F6C22F605487}" dt="2025-05-19T06:17:47.797" v="909" actId="1076"/>
          <ac:spMkLst>
            <pc:docMk/>
            <pc:sldMk cId="0" sldId="588"/>
            <ac:spMk id="6" creationId="{B80D0E80-02EA-CFB2-DC24-CB8C5E853F45}"/>
          </ac:spMkLst>
        </pc:spChg>
        <pc:spChg chg="mod">
          <ac:chgData name="吳昀真 Gina.Wu" userId="ca21e015-af7c-4e92-9a8b-07a9c4de3198" providerId="ADAL" clId="{93D64E03-2BF6-4538-B732-F6C22F605487}" dt="2025-05-19T06:28:25.125" v="955" actId="1076"/>
          <ac:spMkLst>
            <pc:docMk/>
            <pc:sldMk cId="0" sldId="588"/>
            <ac:spMk id="30828" creationId="{765A5AD4-09BB-078A-2215-7E42217FE214}"/>
          </ac:spMkLst>
        </pc:spChg>
        <pc:graphicFrameChg chg="add mod modGraphic">
          <ac:chgData name="吳昀真 Gina.Wu" userId="ca21e015-af7c-4e92-9a8b-07a9c4de3198" providerId="ADAL" clId="{93D64E03-2BF6-4538-B732-F6C22F605487}" dt="2025-05-19T06:17:41.637" v="908" actId="1076"/>
          <ac:graphicFrameMkLst>
            <pc:docMk/>
            <pc:sldMk cId="0" sldId="588"/>
            <ac:graphicFrameMk id="8" creationId="{1F82435A-9011-C186-A8A4-948397018C4A}"/>
          </ac:graphicFrameMkLst>
        </pc:graphicFrameChg>
      </pc:sldChg>
      <pc:sldChg chg="modSp">
        <pc:chgData name="吳昀真 Gina.Wu" userId="ca21e015-af7c-4e92-9a8b-07a9c4de3198" providerId="ADAL" clId="{93D64E03-2BF6-4538-B732-F6C22F605487}" dt="2025-05-19T06:25:54.440" v="926" actId="2711"/>
        <pc:sldMkLst>
          <pc:docMk/>
          <pc:sldMk cId="0" sldId="589"/>
        </pc:sldMkLst>
        <pc:spChg chg="mod">
          <ac:chgData name="吳昀真 Gina.Wu" userId="ca21e015-af7c-4e92-9a8b-07a9c4de3198" providerId="ADAL" clId="{93D64E03-2BF6-4538-B732-F6C22F605487}" dt="2025-05-19T06:25:54.440" v="926" actId="2711"/>
          <ac:spMkLst>
            <pc:docMk/>
            <pc:sldMk cId="0" sldId="589"/>
            <ac:spMk id="14338" creationId="{26406775-9E72-31C0-BA3C-548C14487777}"/>
          </ac:spMkLst>
        </pc:spChg>
      </pc:sldChg>
      <pc:sldChg chg="modSp">
        <pc:chgData name="吳昀真 Gina.Wu" userId="ca21e015-af7c-4e92-9a8b-07a9c4de3198" providerId="ADAL" clId="{93D64E03-2BF6-4538-B732-F6C22F605487}" dt="2025-05-19T06:26:00.609" v="927" actId="2711"/>
        <pc:sldMkLst>
          <pc:docMk/>
          <pc:sldMk cId="0" sldId="590"/>
        </pc:sldMkLst>
        <pc:spChg chg="mod">
          <ac:chgData name="吳昀真 Gina.Wu" userId="ca21e015-af7c-4e92-9a8b-07a9c4de3198" providerId="ADAL" clId="{93D64E03-2BF6-4538-B732-F6C22F605487}" dt="2025-05-19T06:26:00.609" v="927" actId="2711"/>
          <ac:spMkLst>
            <pc:docMk/>
            <pc:sldMk cId="0" sldId="590"/>
            <ac:spMk id="16387" creationId="{0DD3FD56-7682-890D-8C31-B07BF7F4F66B}"/>
          </ac:spMkLst>
        </pc:spChg>
      </pc:sldChg>
      <pc:sldChg chg="modSp add mod ord setBg">
        <pc:chgData name="吳昀真 Gina.Wu" userId="ca21e015-af7c-4e92-9a8b-07a9c4de3198" providerId="ADAL" clId="{93D64E03-2BF6-4538-B732-F6C22F605487}" dt="2025-05-20T00:19:59.746" v="1176" actId="2711"/>
        <pc:sldMkLst>
          <pc:docMk/>
          <pc:sldMk cId="3932826285" sldId="591"/>
        </pc:sldMkLst>
        <pc:spChg chg="mod">
          <ac:chgData name="吳昀真 Gina.Wu" userId="ca21e015-af7c-4e92-9a8b-07a9c4de3198" providerId="ADAL" clId="{93D64E03-2BF6-4538-B732-F6C22F605487}" dt="2025-05-19T06:26:15.890" v="931" actId="1076"/>
          <ac:spMkLst>
            <pc:docMk/>
            <pc:sldMk cId="3932826285" sldId="591"/>
            <ac:spMk id="3" creationId="{8756BF08-5734-93F2-01B8-384D9F47E5FE}"/>
          </ac:spMkLst>
        </pc:spChg>
        <pc:spChg chg="mod">
          <ac:chgData name="吳昀真 Gina.Wu" userId="ca21e015-af7c-4e92-9a8b-07a9c4de3198" providerId="ADAL" clId="{93D64E03-2BF6-4538-B732-F6C22F605487}" dt="2025-05-20T00:19:59.746" v="1176" actId="2711"/>
          <ac:spMkLst>
            <pc:docMk/>
            <pc:sldMk cId="3932826285" sldId="591"/>
            <ac:spMk id="5" creationId="{286C5B82-2E0F-0BAD-6D33-A94F30086C6D}"/>
          </ac:spMkLst>
        </pc:spChg>
        <pc:spChg chg="mod">
          <ac:chgData name="吳昀真 Gina.Wu" userId="ca21e015-af7c-4e92-9a8b-07a9c4de3198" providerId="ADAL" clId="{93D64E03-2BF6-4538-B732-F6C22F605487}" dt="2025-05-19T06:26:33.579" v="933" actId="1076"/>
          <ac:spMkLst>
            <pc:docMk/>
            <pc:sldMk cId="3932826285" sldId="591"/>
            <ac:spMk id="6" creationId="{D4561095-299E-0FBA-57C5-7E3DC2CB2DD1}"/>
          </ac:spMkLst>
        </pc:spChg>
        <pc:spChg chg="mod">
          <ac:chgData name="吳昀真 Gina.Wu" userId="ca21e015-af7c-4e92-9a8b-07a9c4de3198" providerId="ADAL" clId="{93D64E03-2BF6-4538-B732-F6C22F605487}" dt="2025-05-19T01:17:07.143" v="359" actId="27636"/>
          <ac:spMkLst>
            <pc:docMk/>
            <pc:sldMk cId="3932826285" sldId="591"/>
            <ac:spMk id="23554" creationId="{FD3A7F63-10FE-5780-6380-881F10F0FC2B}"/>
          </ac:spMkLst>
        </pc:spChg>
        <pc:spChg chg="mod">
          <ac:chgData name="吳昀真 Gina.Wu" userId="ca21e015-af7c-4e92-9a8b-07a9c4de3198" providerId="ADAL" clId="{93D64E03-2BF6-4538-B732-F6C22F605487}" dt="2025-05-19T06:26:15.890" v="931" actId="1076"/>
          <ac:spMkLst>
            <pc:docMk/>
            <pc:sldMk cId="3932826285" sldId="591"/>
            <ac:spMk id="29814" creationId="{E735CC45-9C01-7385-07FB-52E72ED3C8BA}"/>
          </ac:spMkLst>
        </pc:spChg>
        <pc:spChg chg="mod">
          <ac:chgData name="吳昀真 Gina.Wu" userId="ca21e015-af7c-4e92-9a8b-07a9c4de3198" providerId="ADAL" clId="{93D64E03-2BF6-4538-B732-F6C22F605487}" dt="2025-05-19T06:26:15.890" v="931" actId="1076"/>
          <ac:spMkLst>
            <pc:docMk/>
            <pc:sldMk cId="3932826285" sldId="591"/>
            <ac:spMk id="29816" creationId="{180DDBBD-D8DA-C465-6911-79E043E7BFBF}"/>
          </ac:spMkLst>
        </pc:spChg>
        <pc:spChg chg="mod">
          <ac:chgData name="吳昀真 Gina.Wu" userId="ca21e015-af7c-4e92-9a8b-07a9c4de3198" providerId="ADAL" clId="{93D64E03-2BF6-4538-B732-F6C22F605487}" dt="2025-05-19T06:26:15.890" v="931" actId="1076"/>
          <ac:spMkLst>
            <pc:docMk/>
            <pc:sldMk cId="3932826285" sldId="591"/>
            <ac:spMk id="29817" creationId="{3E8BD855-A6BE-CD02-1CEF-C4225FD7E702}"/>
          </ac:spMkLst>
        </pc:spChg>
        <pc:spChg chg="mod">
          <ac:chgData name="吳昀真 Gina.Wu" userId="ca21e015-af7c-4e92-9a8b-07a9c4de3198" providerId="ADAL" clId="{93D64E03-2BF6-4538-B732-F6C22F605487}" dt="2025-05-19T06:26:15.890" v="931" actId="1076"/>
          <ac:spMkLst>
            <pc:docMk/>
            <pc:sldMk cId="3932826285" sldId="591"/>
            <ac:spMk id="29820" creationId="{2F08EF26-4AF2-3903-E777-B381D37BC81B}"/>
          </ac:spMkLst>
        </pc:spChg>
        <pc:spChg chg="mod">
          <ac:chgData name="吳昀真 Gina.Wu" userId="ca21e015-af7c-4e92-9a8b-07a9c4de3198" providerId="ADAL" clId="{93D64E03-2BF6-4538-B732-F6C22F605487}" dt="2025-05-19T06:26:15.890" v="931" actId="1076"/>
          <ac:spMkLst>
            <pc:docMk/>
            <pc:sldMk cId="3932826285" sldId="591"/>
            <ac:spMk id="29821" creationId="{2C407E38-0C6B-CCDF-6C1C-8F414B563225}"/>
          </ac:spMkLst>
        </pc:spChg>
        <pc:spChg chg="mod">
          <ac:chgData name="吳昀真 Gina.Wu" userId="ca21e015-af7c-4e92-9a8b-07a9c4de3198" providerId="ADAL" clId="{93D64E03-2BF6-4538-B732-F6C22F605487}" dt="2025-05-19T06:26:15.890" v="931" actId="1076"/>
          <ac:spMkLst>
            <pc:docMk/>
            <pc:sldMk cId="3932826285" sldId="591"/>
            <ac:spMk id="29822" creationId="{3BCC8E31-8861-EC73-5F22-BCA529E6BACF}"/>
          </ac:spMkLst>
        </pc:spChg>
        <pc:spChg chg="mod">
          <ac:chgData name="吳昀真 Gina.Wu" userId="ca21e015-af7c-4e92-9a8b-07a9c4de3198" providerId="ADAL" clId="{93D64E03-2BF6-4538-B732-F6C22F605487}" dt="2025-05-19T06:26:15.890" v="931" actId="1076"/>
          <ac:spMkLst>
            <pc:docMk/>
            <pc:sldMk cId="3932826285" sldId="591"/>
            <ac:spMk id="29823" creationId="{F757EE6B-A2B6-1627-78AA-454E7695ABCB}"/>
          </ac:spMkLst>
        </pc:spChg>
        <pc:spChg chg="mod">
          <ac:chgData name="吳昀真 Gina.Wu" userId="ca21e015-af7c-4e92-9a8b-07a9c4de3198" providerId="ADAL" clId="{93D64E03-2BF6-4538-B732-F6C22F605487}" dt="2025-05-19T06:26:15.890" v="931" actId="1076"/>
          <ac:spMkLst>
            <pc:docMk/>
            <pc:sldMk cId="3932826285" sldId="591"/>
            <ac:spMk id="29824" creationId="{77B3E40B-9AC1-E9C4-7029-6489829FB8C3}"/>
          </ac:spMkLst>
        </pc:spChg>
        <pc:spChg chg="mod">
          <ac:chgData name="吳昀真 Gina.Wu" userId="ca21e015-af7c-4e92-9a8b-07a9c4de3198" providerId="ADAL" clId="{93D64E03-2BF6-4538-B732-F6C22F605487}" dt="2025-05-19T06:26:15.890" v="931" actId="1076"/>
          <ac:spMkLst>
            <pc:docMk/>
            <pc:sldMk cId="3932826285" sldId="591"/>
            <ac:spMk id="29825" creationId="{96A1F1A6-4742-87C1-93DB-2BC7867982B3}"/>
          </ac:spMkLst>
        </pc:spChg>
        <pc:graphicFrameChg chg="mod">
          <ac:chgData name="吳昀真 Gina.Wu" userId="ca21e015-af7c-4e92-9a8b-07a9c4de3198" providerId="ADAL" clId="{93D64E03-2BF6-4538-B732-F6C22F605487}" dt="2025-05-20T00:15:22.761" v="1171"/>
          <ac:graphicFrameMkLst>
            <pc:docMk/>
            <pc:sldMk cId="3932826285" sldId="591"/>
            <ac:graphicFrameMk id="16" creationId="{9F619F29-1F87-4B0C-276C-7D1263F100EF}"/>
          </ac:graphicFrameMkLst>
        </pc:graphicFrameChg>
      </pc:sldChg>
      <pc:sldChg chg="modSp add mod ord modTransition">
        <pc:chgData name="吳昀真 Gina.Wu" userId="ca21e015-af7c-4e92-9a8b-07a9c4de3198" providerId="ADAL" clId="{93D64E03-2BF6-4538-B732-F6C22F605487}" dt="2025-05-19T06:28:57.567" v="963" actId="2711"/>
        <pc:sldMkLst>
          <pc:docMk/>
          <pc:sldMk cId="2533762927" sldId="592"/>
        </pc:sldMkLst>
        <pc:spChg chg="mod">
          <ac:chgData name="吳昀真 Gina.Wu" userId="ca21e015-af7c-4e92-9a8b-07a9c4de3198" providerId="ADAL" clId="{93D64E03-2BF6-4538-B732-F6C22F605487}" dt="2025-05-19T01:47:39.300" v="569" actId="14100"/>
          <ac:spMkLst>
            <pc:docMk/>
            <pc:sldMk cId="2533762927" sldId="592"/>
            <ac:spMk id="6" creationId="{4BA155E0-B3EE-DFFE-B03E-73087D4CBA77}"/>
          </ac:spMkLst>
        </pc:spChg>
        <pc:spChg chg="mod">
          <ac:chgData name="吳昀真 Gina.Wu" userId="ca21e015-af7c-4e92-9a8b-07a9c4de3198" providerId="ADAL" clId="{93D64E03-2BF6-4538-B732-F6C22F605487}" dt="2025-05-19T06:28:57.567" v="963" actId="2711"/>
          <ac:spMkLst>
            <pc:docMk/>
            <pc:sldMk cId="2533762927" sldId="592"/>
            <ac:spMk id="35843" creationId="{9C87F0A9-D3B1-4A0F-80AC-90A67E22661A}"/>
          </ac:spMkLst>
        </pc:spChg>
        <pc:graphicFrameChg chg="mod">
          <ac:chgData name="吳昀真 Gina.Wu" userId="ca21e015-af7c-4e92-9a8b-07a9c4de3198" providerId="ADAL" clId="{93D64E03-2BF6-4538-B732-F6C22F605487}" dt="2025-05-19T01:47:53.782" v="571" actId="1076"/>
          <ac:graphicFrameMkLst>
            <pc:docMk/>
            <pc:sldMk cId="2533762927" sldId="592"/>
            <ac:graphicFrameMk id="7" creationId="{09A4E413-809B-EA3F-33F9-3BE5D188573E}"/>
          </ac:graphicFrameMkLst>
        </pc:graphicFrameChg>
      </pc:sldChg>
      <pc:sldChg chg="add del modTransition">
        <pc:chgData name="吳昀真 Gina.Wu" userId="ca21e015-af7c-4e92-9a8b-07a9c4de3198" providerId="ADAL" clId="{93D64E03-2BF6-4538-B732-F6C22F605487}" dt="2025-05-19T01:50:00.752" v="574" actId="47"/>
        <pc:sldMkLst>
          <pc:docMk/>
          <pc:sldMk cId="4226275509" sldId="593"/>
        </pc:sldMkLst>
      </pc:sldChg>
      <pc:sldChg chg="addSp delSp modSp add del mod ord modTransition">
        <pc:chgData name="吳昀真 Gina.Wu" userId="ca21e015-af7c-4e92-9a8b-07a9c4de3198" providerId="ADAL" clId="{93D64E03-2BF6-4538-B732-F6C22F605487}" dt="2025-05-19T09:23:32.653" v="1013" actId="47"/>
        <pc:sldMkLst>
          <pc:docMk/>
          <pc:sldMk cId="1506396987" sldId="594"/>
        </pc:sldMkLst>
      </pc:sldChg>
      <pc:sldChg chg="addSp delSp modSp add del mod ord modTransition setBg">
        <pc:chgData name="吳昀真 Gina.Wu" userId="ca21e015-af7c-4e92-9a8b-07a9c4de3198" providerId="ADAL" clId="{93D64E03-2BF6-4538-B732-F6C22F605487}" dt="2025-05-19T09:19:52.832" v="979" actId="2696"/>
        <pc:sldMkLst>
          <pc:docMk/>
          <pc:sldMk cId="3340945969" sldId="595"/>
        </pc:sldMkLst>
      </pc:sldChg>
      <pc:sldChg chg="addSp delSp modSp add mod modTransition">
        <pc:chgData name="吳昀真 Gina.Wu" userId="ca21e015-af7c-4e92-9a8b-07a9c4de3198" providerId="ADAL" clId="{93D64E03-2BF6-4538-B732-F6C22F605487}" dt="2025-05-19T09:25:19.334" v="1026" actId="207"/>
        <pc:sldMkLst>
          <pc:docMk/>
          <pc:sldMk cId="2543405143" sldId="596"/>
        </pc:sldMkLst>
        <pc:spChg chg="add mod">
          <ac:chgData name="吳昀真 Gina.Wu" userId="ca21e015-af7c-4e92-9a8b-07a9c4de3198" providerId="ADAL" clId="{93D64E03-2BF6-4538-B732-F6C22F605487}" dt="2025-05-19T09:19:42.076" v="977"/>
          <ac:spMkLst>
            <pc:docMk/>
            <pc:sldMk cId="2543405143" sldId="596"/>
            <ac:spMk id="4" creationId="{83C01D30-0110-CD8D-40A1-F842195D8395}"/>
          </ac:spMkLst>
        </pc:spChg>
        <pc:spChg chg="mod">
          <ac:chgData name="吳昀真 Gina.Wu" userId="ca21e015-af7c-4e92-9a8b-07a9c4de3198" providerId="ADAL" clId="{93D64E03-2BF6-4538-B732-F6C22F605487}" dt="2025-05-19T09:23:22.098" v="1012" actId="2711"/>
          <ac:spMkLst>
            <pc:docMk/>
            <pc:sldMk cId="2543405143" sldId="596"/>
            <ac:spMk id="12" creationId="{EF714F16-96C4-4766-78C0-36363F0157C8}"/>
          </ac:spMkLst>
        </pc:spChg>
        <pc:spChg chg="mod">
          <ac:chgData name="吳昀真 Gina.Wu" userId="ca21e015-af7c-4e92-9a8b-07a9c4de3198" providerId="ADAL" clId="{93D64E03-2BF6-4538-B732-F6C22F605487}" dt="2025-05-19T09:23:15.469" v="1011" actId="2711"/>
          <ac:spMkLst>
            <pc:docMk/>
            <pc:sldMk cId="2543405143" sldId="596"/>
            <ac:spMk id="20" creationId="{638FF4CF-2C5C-BED2-D539-069D7448F635}"/>
          </ac:spMkLst>
        </pc:spChg>
        <pc:spChg chg="mod">
          <ac:chgData name="吳昀真 Gina.Wu" userId="ca21e015-af7c-4e92-9a8b-07a9c4de3198" providerId="ADAL" clId="{93D64E03-2BF6-4538-B732-F6C22F605487}" dt="2025-05-19T09:23:06.121" v="1009" actId="2711"/>
          <ac:spMkLst>
            <pc:docMk/>
            <pc:sldMk cId="2543405143" sldId="596"/>
            <ac:spMk id="21" creationId="{3A4C3EB2-A051-C588-B177-CDCCE7918A6A}"/>
          </ac:spMkLst>
        </pc:spChg>
        <pc:spChg chg="mod">
          <ac:chgData name="吳昀真 Gina.Wu" userId="ca21e015-af7c-4e92-9a8b-07a9c4de3198" providerId="ADAL" clId="{93D64E03-2BF6-4538-B732-F6C22F605487}" dt="2025-05-19T09:25:14.262" v="1024" actId="207"/>
          <ac:spMkLst>
            <pc:docMk/>
            <pc:sldMk cId="2543405143" sldId="596"/>
            <ac:spMk id="23" creationId="{C33E657D-0C55-B3A4-4223-6053EB6BD0E9}"/>
          </ac:spMkLst>
        </pc:spChg>
        <pc:spChg chg="mod">
          <ac:chgData name="吳昀真 Gina.Wu" userId="ca21e015-af7c-4e92-9a8b-07a9c4de3198" providerId="ADAL" clId="{93D64E03-2BF6-4538-B732-F6C22F605487}" dt="2025-05-19T09:25:17.049" v="1025" actId="207"/>
          <ac:spMkLst>
            <pc:docMk/>
            <pc:sldMk cId="2543405143" sldId="596"/>
            <ac:spMk id="24" creationId="{604AC742-026F-D5BC-10B1-D091B6B4DAC4}"/>
          </ac:spMkLst>
        </pc:spChg>
        <pc:spChg chg="mod">
          <ac:chgData name="吳昀真 Gina.Wu" userId="ca21e015-af7c-4e92-9a8b-07a9c4de3198" providerId="ADAL" clId="{93D64E03-2BF6-4538-B732-F6C22F605487}" dt="2025-05-19T09:23:06.121" v="1009" actId="2711"/>
          <ac:spMkLst>
            <pc:docMk/>
            <pc:sldMk cId="2543405143" sldId="596"/>
            <ac:spMk id="25" creationId="{F18A6824-92B0-B174-195D-CC1BB2EE5162}"/>
          </ac:spMkLst>
        </pc:spChg>
        <pc:spChg chg="mod">
          <ac:chgData name="吳昀真 Gina.Wu" userId="ca21e015-af7c-4e92-9a8b-07a9c4de3198" providerId="ADAL" clId="{93D64E03-2BF6-4538-B732-F6C22F605487}" dt="2025-05-19T09:25:19.334" v="1026" actId="207"/>
          <ac:spMkLst>
            <pc:docMk/>
            <pc:sldMk cId="2543405143" sldId="596"/>
            <ac:spMk id="26" creationId="{628DAB0E-04F9-BEE3-2D23-39F93F293B45}"/>
          </ac:spMkLst>
        </pc:spChg>
        <pc:spChg chg="mod">
          <ac:chgData name="吳昀真 Gina.Wu" userId="ca21e015-af7c-4e92-9a8b-07a9c4de3198" providerId="ADAL" clId="{93D64E03-2BF6-4538-B732-F6C22F605487}" dt="2025-05-19T09:23:06.121" v="1009" actId="2711"/>
          <ac:spMkLst>
            <pc:docMk/>
            <pc:sldMk cId="2543405143" sldId="596"/>
            <ac:spMk id="27" creationId="{62BD50D6-78EA-2F0D-B737-9B2489CB3C44}"/>
          </ac:spMkLst>
        </pc:spChg>
        <pc:spChg chg="mod">
          <ac:chgData name="吳昀真 Gina.Wu" userId="ca21e015-af7c-4e92-9a8b-07a9c4de3198" providerId="ADAL" clId="{93D64E03-2BF6-4538-B732-F6C22F605487}" dt="2025-05-19T09:22:54.750" v="1008" actId="403"/>
          <ac:spMkLst>
            <pc:docMk/>
            <pc:sldMk cId="2543405143" sldId="596"/>
            <ac:spMk id="35844" creationId="{CC513C64-B4E1-F354-F285-AEAB187AA102}"/>
          </ac:spMkLst>
        </pc:spChg>
        <pc:picChg chg="mod">
          <ac:chgData name="吳昀真 Gina.Wu" userId="ca21e015-af7c-4e92-9a8b-07a9c4de3198" providerId="ADAL" clId="{93D64E03-2BF6-4538-B732-F6C22F605487}" dt="2025-05-19T09:21:29.292" v="997" actId="1076"/>
          <ac:picMkLst>
            <pc:docMk/>
            <pc:sldMk cId="2543405143" sldId="596"/>
            <ac:picMk id="11" creationId="{29EF06CB-7F02-830D-E73C-7C6F73AACC6C}"/>
          </ac:picMkLst>
        </pc:picChg>
      </pc:sldChg>
      <pc:sldChg chg="addSp delSp modSp add mod ord modTransition">
        <pc:chgData name="吳昀真 Gina.Wu" userId="ca21e015-af7c-4e92-9a8b-07a9c4de3198" providerId="ADAL" clId="{93D64E03-2BF6-4538-B732-F6C22F605487}" dt="2025-05-19T09:24:06.612" v="1023" actId="1076"/>
        <pc:sldMkLst>
          <pc:docMk/>
          <pc:sldMk cId="4226275509" sldId="597"/>
        </pc:sldMkLst>
        <pc:spChg chg="add mod">
          <ac:chgData name="吳昀真 Gina.Wu" userId="ca21e015-af7c-4e92-9a8b-07a9c4de3198" providerId="ADAL" clId="{93D64E03-2BF6-4538-B732-F6C22F605487}" dt="2025-05-19T09:23:40.922" v="1017"/>
          <ac:spMkLst>
            <pc:docMk/>
            <pc:sldMk cId="4226275509" sldId="597"/>
            <ac:spMk id="2" creationId="{9FA4301A-25FF-6E1E-07C7-84F6C087F921}"/>
          </ac:spMkLst>
        </pc:spChg>
        <pc:spChg chg="mod">
          <ac:chgData name="吳昀真 Gina.Wu" userId="ca21e015-af7c-4e92-9a8b-07a9c4de3198" providerId="ADAL" clId="{93D64E03-2BF6-4538-B732-F6C22F605487}" dt="2025-05-19T09:24:06.612" v="1023" actId="1076"/>
          <ac:spMkLst>
            <pc:docMk/>
            <pc:sldMk cId="4226275509" sldId="597"/>
            <ac:spMk id="8" creationId="{9A8C7FDD-D076-C82D-92A7-501E3196B82B}"/>
          </ac:spMkLst>
        </pc:spChg>
        <pc:picChg chg="mod">
          <ac:chgData name="吳昀真 Gina.Wu" userId="ca21e015-af7c-4e92-9a8b-07a9c4de3198" providerId="ADAL" clId="{93D64E03-2BF6-4538-B732-F6C22F605487}" dt="2025-05-19T09:24:04.637" v="1022" actId="1076"/>
          <ac:picMkLst>
            <pc:docMk/>
            <pc:sldMk cId="4226275509" sldId="597"/>
            <ac:picMk id="7" creationId="{BBC2327A-B5EC-5025-E696-81A48CCAC788}"/>
          </ac:picMkLst>
        </pc:picChg>
      </pc:sldChg>
      <pc:sldMasterChg chg="setBg">
        <pc:chgData name="吳昀真 Gina.Wu" userId="ca21e015-af7c-4e92-9a8b-07a9c4de3198" providerId="ADAL" clId="{93D64E03-2BF6-4538-B732-F6C22F605487}" dt="2025-05-19T01:54:46.048" v="611"/>
        <pc:sldMasterMkLst>
          <pc:docMk/>
          <pc:sldMasterMk cId="0" sldId="2147483648"/>
        </pc:sldMasterMkLst>
      </pc:sldMasterChg>
      <pc:sldMasterChg chg="modSp mod modSldLayout">
        <pc:chgData name="吳昀真 Gina.Wu" userId="ca21e015-af7c-4e92-9a8b-07a9c4de3198" providerId="ADAL" clId="{93D64E03-2BF6-4538-B732-F6C22F605487}" dt="2025-05-21T07:43:54.389" v="1195" actId="113"/>
        <pc:sldMasterMkLst>
          <pc:docMk/>
          <pc:sldMasterMk cId="0" sldId="2147483696"/>
        </pc:sldMasterMkLst>
        <pc:spChg chg="mod">
          <ac:chgData name="吳昀真 Gina.Wu" userId="ca21e015-af7c-4e92-9a8b-07a9c4de3198" providerId="ADAL" clId="{93D64E03-2BF6-4538-B732-F6C22F605487}" dt="2025-05-21T07:43:54.389" v="1195" actId="113"/>
          <ac:spMkLst>
            <pc:docMk/>
            <pc:sldMasterMk cId="0" sldId="2147483696"/>
            <ac:spMk id="6" creationId="{94B747CA-7319-ED0A-3D7D-4D7003DF8AEA}"/>
          </ac:spMkLst>
        </pc:spChg>
        <pc:sldLayoutChg chg="modSp mod">
          <pc:chgData name="吳昀真 Gina.Wu" userId="ca21e015-af7c-4e92-9a8b-07a9c4de3198" providerId="ADAL" clId="{93D64E03-2BF6-4538-B732-F6C22F605487}" dt="2025-05-21T07:43:03.878" v="1185" actId="403"/>
          <pc:sldLayoutMkLst>
            <pc:docMk/>
            <pc:sldMasterMk cId="0" sldId="2147483696"/>
            <pc:sldLayoutMk cId="1277264534" sldId="2147483830"/>
          </pc:sldLayoutMkLst>
          <pc:spChg chg="mod">
            <ac:chgData name="吳昀真 Gina.Wu" userId="ca21e015-af7c-4e92-9a8b-07a9c4de3198" providerId="ADAL" clId="{93D64E03-2BF6-4538-B732-F6C22F605487}" dt="2025-05-21T07:43:03.878" v="1185" actId="403"/>
            <ac:spMkLst>
              <pc:docMk/>
              <pc:sldMasterMk cId="0" sldId="2147483696"/>
              <pc:sldLayoutMk cId="1277264534" sldId="2147483830"/>
              <ac:spMk id="4" creationId="{390F6179-916E-4F05-6927-18BCE5580A31}"/>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r>
              <a:rPr lang="en-US" altLang="zh-TW" dirty="0"/>
              <a:t>Market Overview</a:t>
            </a:r>
            <a:endParaRPr lang="zh-TW" dirty="0"/>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title>
    <c:autoTitleDeleted val="0"/>
    <c:plotArea>
      <c:layout>
        <c:manualLayout>
          <c:layoutTarget val="inner"/>
          <c:xMode val="edge"/>
          <c:yMode val="edge"/>
          <c:x val="0.23468862318439812"/>
          <c:y val="0.12332095380236716"/>
          <c:w val="0.71732242973157445"/>
          <c:h val="0.70951058482730411"/>
        </c:manualLayout>
      </c:layout>
      <c:barChart>
        <c:barDir val="col"/>
        <c:grouping val="clustered"/>
        <c:varyColors val="0"/>
        <c:ser>
          <c:idx val="0"/>
          <c:order val="0"/>
          <c:tx>
            <c:strRef>
              <c:f>工作表1!$B$1</c:f>
              <c:strCache>
                <c:ptCount val="1"/>
                <c:pt idx="0">
                  <c:v>2025'Q1</c:v>
                </c:pt>
              </c:strCache>
            </c:strRef>
          </c:tx>
          <c:spPr>
            <a:solidFill>
              <a:schemeClr val="bg1">
                <a:lumMod val="75000"/>
              </a:schemeClr>
            </a:solidFill>
            <a:ln>
              <a:noFill/>
            </a:ln>
            <a:effectLst/>
          </c:spPr>
          <c:invertIfNegative val="0"/>
          <c:dLbls>
            <c:dLbl>
              <c:idx val="0"/>
              <c:layout>
                <c:manualLayout>
                  <c:x val="0"/>
                  <c:y val="-3.18155898269025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6D7-4C68-A1B7-F3F07662382A}"/>
                </c:ext>
              </c:extLst>
            </c:dLbl>
            <c:dLbl>
              <c:idx val="1"/>
              <c:layout>
                <c:manualLayout>
                  <c:x val="-9.2040412746896595E-3"/>
                  <c:y val="-4.3746436011990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6D7-4C68-A1B7-F3F07662382A}"/>
                </c:ext>
              </c:extLst>
            </c:dLbl>
            <c:dLbl>
              <c:idx val="2"/>
              <c:layout>
                <c:manualLayout>
                  <c:x val="-2.4544110065839092E-2"/>
                  <c:y val="7.95389745672563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6D7-4C68-A1B7-F3F07662382A}"/>
                </c:ext>
              </c:extLst>
            </c:dLbl>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微軟正黑體" panose="020B0604030504040204" pitchFamily="34" charset="-120"/>
                    <a:ea typeface="微軟正黑體" panose="020B0604030504040204" pitchFamily="34" charset="-120"/>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工作表1!$A$2:$A$4</c:f>
              <c:strCache>
                <c:ptCount val="3"/>
                <c:pt idx="0">
                  <c:v>Market Overview</c:v>
                </c:pt>
                <c:pt idx="1">
                  <c:v>Domestic Quantity</c:v>
                </c:pt>
                <c:pt idx="2">
                  <c:v>Medium/Heavy Vehicles</c:v>
                </c:pt>
              </c:strCache>
            </c:strRef>
          </c:cat>
          <c:val>
            <c:numRef>
              <c:f>工作表1!$B$2:$B$4</c:f>
              <c:numCache>
                <c:formatCode>#,##0_ </c:formatCode>
                <c:ptCount val="3"/>
                <c:pt idx="0">
                  <c:v>99860</c:v>
                </c:pt>
                <c:pt idx="1">
                  <c:v>50028</c:v>
                </c:pt>
                <c:pt idx="2">
                  <c:v>4886</c:v>
                </c:pt>
              </c:numCache>
            </c:numRef>
          </c:val>
          <c:extLst>
            <c:ext xmlns:c16="http://schemas.microsoft.com/office/drawing/2014/chart" uri="{C3380CC4-5D6E-409C-BE32-E72D297353CC}">
              <c16:uniqueId val="{00000003-B6D7-4C68-A1B7-F3F07662382A}"/>
            </c:ext>
          </c:extLst>
        </c:ser>
        <c:ser>
          <c:idx val="1"/>
          <c:order val="1"/>
          <c:tx>
            <c:strRef>
              <c:f>工作表1!$C$1</c:f>
              <c:strCache>
                <c:ptCount val="1"/>
                <c:pt idx="0">
                  <c:v>2026'Q1</c:v>
                </c:pt>
              </c:strCache>
            </c:strRef>
          </c:tx>
          <c:spPr>
            <a:solidFill>
              <a:srgbClr val="6699FF"/>
            </a:solidFill>
            <a:ln>
              <a:noFill/>
            </a:ln>
            <a:effectLst/>
          </c:spPr>
          <c:invertIfNegative val="0"/>
          <c:dLbls>
            <c:dLbl>
              <c:idx val="0"/>
              <c:layout>
                <c:manualLayout>
                  <c:x val="6.136027516459773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6D7-4C68-A1B7-F3F07662382A}"/>
                </c:ext>
              </c:extLst>
            </c:dLbl>
            <c:dLbl>
              <c:idx val="1"/>
              <c:layout>
                <c:manualLayout>
                  <c:x val="-1.1249253827836096E-16"/>
                  <c:y val="3.976948728362815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6D7-4C68-A1B7-F3F07662382A}"/>
                </c:ext>
              </c:extLst>
            </c:dLbl>
            <c:dLbl>
              <c:idx val="2"/>
              <c:layout>
                <c:manualLayout>
                  <c:x val="1.2272055032919433E-2"/>
                  <c:y val="7.95389745672563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6D7-4C68-A1B7-F3F07662382A}"/>
                </c:ext>
              </c:extLst>
            </c:dLbl>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微軟正黑體" panose="020B0604030504040204" pitchFamily="34" charset="-120"/>
                    <a:ea typeface="微軟正黑體" panose="020B0604030504040204" pitchFamily="34" charset="-120"/>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工作表1!$A$2:$A$4</c:f>
              <c:strCache>
                <c:ptCount val="3"/>
                <c:pt idx="0">
                  <c:v>Market Overview</c:v>
                </c:pt>
                <c:pt idx="1">
                  <c:v>Domestic Quantity</c:v>
                </c:pt>
                <c:pt idx="2">
                  <c:v>Medium/Heavy Vehicles</c:v>
                </c:pt>
              </c:strCache>
            </c:strRef>
          </c:cat>
          <c:val>
            <c:numRef>
              <c:f>工作表1!$C$2:$C$4</c:f>
              <c:numCache>
                <c:formatCode>#,##0_ </c:formatCode>
                <c:ptCount val="3"/>
                <c:pt idx="0">
                  <c:v>96433</c:v>
                </c:pt>
                <c:pt idx="1">
                  <c:v>49265</c:v>
                </c:pt>
                <c:pt idx="2">
                  <c:v>4888</c:v>
                </c:pt>
              </c:numCache>
            </c:numRef>
          </c:val>
          <c:extLst>
            <c:ext xmlns:c16="http://schemas.microsoft.com/office/drawing/2014/chart" uri="{C3380CC4-5D6E-409C-BE32-E72D297353CC}">
              <c16:uniqueId val="{00000007-B6D7-4C68-A1B7-F3F07662382A}"/>
            </c:ext>
          </c:extLst>
        </c:ser>
        <c:dLbls>
          <c:showLegendKey val="0"/>
          <c:showVal val="0"/>
          <c:showCatName val="0"/>
          <c:showSerName val="0"/>
          <c:showPercent val="0"/>
          <c:showBubbleSize val="0"/>
        </c:dLbls>
        <c:gapWidth val="219"/>
        <c:overlap val="-27"/>
        <c:axId val="1833479055"/>
        <c:axId val="1833483855"/>
      </c:barChart>
      <c:catAx>
        <c:axId val="18334790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833483855"/>
        <c:crosses val="autoZero"/>
        <c:auto val="1"/>
        <c:lblAlgn val="ctr"/>
        <c:lblOffset val="100"/>
        <c:noMultiLvlLbl val="0"/>
      </c:catAx>
      <c:valAx>
        <c:axId val="1833483855"/>
        <c:scaling>
          <c:orientation val="minMax"/>
          <c:max val="120000"/>
          <c:min val="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0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r>
                  <a:rPr lang="en-US" altLang="zh-TW" dirty="0"/>
                  <a:t>Number</a:t>
                </a:r>
                <a:r>
                  <a:rPr lang="en-US" altLang="zh-TW" baseline="0" dirty="0"/>
                  <a:t> </a:t>
                </a:r>
              </a:p>
              <a:p>
                <a:pPr>
                  <a:defRPr/>
                </a:pPr>
                <a:r>
                  <a:rPr lang="en-US" altLang="zh-TW" baseline="0" dirty="0"/>
                  <a:t>of units</a:t>
                </a:r>
                <a:endParaRPr lang="zh-TW" dirty="0"/>
              </a:p>
            </c:rich>
          </c:tx>
          <c:layout>
            <c:manualLayout>
              <c:xMode val="edge"/>
              <c:yMode val="edge"/>
              <c:x val="7.6597453703703688E-2"/>
              <c:y val="0.8784946390382703"/>
            </c:manualLayout>
          </c:layout>
          <c:overlay val="0"/>
          <c:spPr>
            <a:noFill/>
            <a:ln>
              <a:noFill/>
            </a:ln>
            <a:effectLst/>
          </c:spPr>
          <c:txPr>
            <a:bodyPr rot="0" spcFirstLastPara="1" vertOverflow="ellipsis" wrap="square" anchor="ctr" anchorCtr="1"/>
            <a:lstStyle/>
            <a:p>
              <a:pPr>
                <a:defRPr sz="10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ltLang="en-US"/>
            </a:p>
          </c:txPr>
        </c:title>
        <c:numFmt formatCode="#,##0_);[Red]\(#,##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833479055"/>
        <c:crosses val="autoZero"/>
        <c:crossBetween val="between"/>
        <c:majorUnit val="50000"/>
      </c:valAx>
      <c:spPr>
        <a:noFill/>
        <a:ln>
          <a:noFill/>
        </a:ln>
        <a:effectLst/>
      </c:spPr>
    </c:plotArea>
    <c:legend>
      <c:legendPos val="b"/>
      <c:layout>
        <c:manualLayout>
          <c:xMode val="edge"/>
          <c:yMode val="edge"/>
          <c:x val="0.28813935185185185"/>
          <c:y val="0.90192696315512866"/>
          <c:w val="0.55334696143434237"/>
          <c:h val="7.6225894445517833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a:latin typeface="微軟正黑體" panose="020B0604030504040204" pitchFamily="34" charset="-120"/>
          <a:ea typeface="微軟正黑體" panose="020B0604030504040204" pitchFamily="34" charset="-120"/>
        </a:defRPr>
      </a:pPr>
      <a:endParaRPr lang="zh-TW"/>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r>
              <a:rPr lang="en-US" altLang="zh-TW" dirty="0"/>
              <a:t>Company Performance</a:t>
            </a:r>
            <a:endParaRPr lang="zh-TW" dirty="0"/>
          </a:p>
        </c:rich>
      </c:tx>
      <c:layout>
        <c:manualLayout>
          <c:xMode val="edge"/>
          <c:yMode val="edge"/>
          <c:x val="0.42808765994636194"/>
          <c:y val="1.9464031083597861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title>
    <c:autoTitleDeleted val="0"/>
    <c:plotArea>
      <c:layout>
        <c:manualLayout>
          <c:layoutTarget val="inner"/>
          <c:xMode val="edge"/>
          <c:yMode val="edge"/>
          <c:x val="0.19957142718119142"/>
          <c:y val="0.16118179466336116"/>
          <c:w val="0.76726972103128066"/>
          <c:h val="0.65146970293290773"/>
        </c:manualLayout>
      </c:layout>
      <c:barChart>
        <c:barDir val="col"/>
        <c:grouping val="clustered"/>
        <c:varyColors val="0"/>
        <c:ser>
          <c:idx val="0"/>
          <c:order val="0"/>
          <c:tx>
            <c:strRef>
              <c:f>工作表1!$B$1</c:f>
              <c:strCache>
                <c:ptCount val="1"/>
                <c:pt idx="0">
                  <c:v>2025'Q1</c:v>
                </c:pt>
              </c:strCache>
            </c:strRef>
          </c:tx>
          <c:spPr>
            <a:solidFill>
              <a:schemeClr val="bg1">
                <a:lumMod val="75000"/>
              </a:schemeClr>
            </a:solidFill>
            <a:ln>
              <a:noFill/>
            </a:ln>
            <a:effectLst/>
          </c:spPr>
          <c:invertIfNegative val="0"/>
          <c:dLbls>
            <c:dLbl>
              <c:idx val="1"/>
              <c:layout>
                <c:manualLayout>
                  <c:x val="-1.8086646429560701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812-4EEE-A163-9933C514A4F6}"/>
                </c:ext>
              </c:extLst>
            </c:dLbl>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微軟正黑體" panose="020B0604030504040204" pitchFamily="34" charset="-120"/>
                    <a:ea typeface="微軟正黑體" panose="020B0604030504040204" pitchFamily="34" charset="-120"/>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工作表1!$A$2:$A$4</c:f>
              <c:strCache>
                <c:ptCount val="3"/>
                <c:pt idx="0">
                  <c:v>Medium Commercial Vehicle</c:v>
                </c:pt>
                <c:pt idx="1">
                  <c:v>Truck</c:v>
                </c:pt>
                <c:pt idx="2">
                  <c:v>Bus</c:v>
                </c:pt>
              </c:strCache>
            </c:strRef>
          </c:cat>
          <c:val>
            <c:numRef>
              <c:f>工作表1!$B$2:$B$4</c:f>
              <c:numCache>
                <c:formatCode>#,##0_ </c:formatCode>
                <c:ptCount val="3"/>
                <c:pt idx="0">
                  <c:v>1464</c:v>
                </c:pt>
                <c:pt idx="1">
                  <c:v>516</c:v>
                </c:pt>
                <c:pt idx="2">
                  <c:v>104</c:v>
                </c:pt>
              </c:numCache>
            </c:numRef>
          </c:val>
          <c:extLst>
            <c:ext xmlns:c16="http://schemas.microsoft.com/office/drawing/2014/chart" uri="{C3380CC4-5D6E-409C-BE32-E72D297353CC}">
              <c16:uniqueId val="{00000001-C812-4EEE-A163-9933C514A4F6}"/>
            </c:ext>
          </c:extLst>
        </c:ser>
        <c:ser>
          <c:idx val="1"/>
          <c:order val="1"/>
          <c:tx>
            <c:strRef>
              <c:f>工作表1!$C$1</c:f>
              <c:strCache>
                <c:ptCount val="1"/>
                <c:pt idx="0">
                  <c:v>2026'Q1</c:v>
                </c:pt>
              </c:strCache>
            </c:strRef>
          </c:tx>
          <c:spPr>
            <a:solidFill>
              <a:srgbClr val="6699FF"/>
            </a:solidFill>
            <a:ln>
              <a:noFill/>
            </a:ln>
            <a:effectLst/>
          </c:spPr>
          <c:invertIfNegative val="0"/>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微軟正黑體" panose="020B0604030504040204" pitchFamily="34" charset="-120"/>
                    <a:ea typeface="微軟正黑體" panose="020B0604030504040204" pitchFamily="34" charset="-120"/>
                    <a:cs typeface="+mn-cs"/>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工作表1!$A$2:$A$4</c:f>
              <c:strCache>
                <c:ptCount val="3"/>
                <c:pt idx="0">
                  <c:v>Medium Commercial Vehicle</c:v>
                </c:pt>
                <c:pt idx="1">
                  <c:v>Truck</c:v>
                </c:pt>
                <c:pt idx="2">
                  <c:v>Bus</c:v>
                </c:pt>
              </c:strCache>
            </c:strRef>
          </c:cat>
          <c:val>
            <c:numRef>
              <c:f>工作表1!$C$2:$C$4</c:f>
              <c:numCache>
                <c:formatCode>#,##0_ </c:formatCode>
                <c:ptCount val="3"/>
                <c:pt idx="0">
                  <c:v>1113</c:v>
                </c:pt>
                <c:pt idx="1">
                  <c:v>536</c:v>
                </c:pt>
                <c:pt idx="2">
                  <c:v>291</c:v>
                </c:pt>
              </c:numCache>
            </c:numRef>
          </c:val>
          <c:extLst>
            <c:ext xmlns:c16="http://schemas.microsoft.com/office/drawing/2014/chart" uri="{C3380CC4-5D6E-409C-BE32-E72D297353CC}">
              <c16:uniqueId val="{00000002-C812-4EEE-A163-9933C514A4F6}"/>
            </c:ext>
          </c:extLst>
        </c:ser>
        <c:dLbls>
          <c:showLegendKey val="0"/>
          <c:showVal val="0"/>
          <c:showCatName val="0"/>
          <c:showSerName val="0"/>
          <c:showPercent val="0"/>
          <c:showBubbleSize val="0"/>
        </c:dLbls>
        <c:gapWidth val="219"/>
        <c:overlap val="-27"/>
        <c:axId val="1833479055"/>
        <c:axId val="1833483855"/>
      </c:barChart>
      <c:catAx>
        <c:axId val="18334790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833483855"/>
        <c:crosses val="autoZero"/>
        <c:auto val="1"/>
        <c:lblAlgn val="ctr"/>
        <c:lblOffset val="100"/>
        <c:noMultiLvlLbl val="0"/>
      </c:catAx>
      <c:valAx>
        <c:axId val="183348385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0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r>
                  <a:rPr lang="en-US" altLang="zh-TW" sz="1000" b="0" i="0" u="none" strike="noStrike" kern="1200" baseline="0" dirty="0">
                    <a:solidFill>
                      <a:prstClr val="black">
                        <a:lumMod val="65000"/>
                        <a:lumOff val="35000"/>
                      </a:prstClr>
                    </a:solidFill>
                    <a:latin typeface="微軟正黑體" panose="020B0604030504040204" pitchFamily="34" charset="-120"/>
                    <a:ea typeface="微軟正黑體" panose="020B0604030504040204" pitchFamily="34" charset="-120"/>
                  </a:rPr>
                  <a:t>Number </a:t>
                </a:r>
              </a:p>
              <a:p>
                <a:pPr>
                  <a:defRPr/>
                </a:pPr>
                <a:r>
                  <a:rPr lang="en-US" altLang="zh-TW" sz="1000" b="0" i="0" u="none" strike="noStrike" kern="1200" baseline="0" dirty="0">
                    <a:solidFill>
                      <a:prstClr val="black">
                        <a:lumMod val="65000"/>
                        <a:lumOff val="35000"/>
                      </a:prstClr>
                    </a:solidFill>
                    <a:latin typeface="微軟正黑體" panose="020B0604030504040204" pitchFamily="34" charset="-120"/>
                    <a:ea typeface="微軟正黑體" panose="020B0604030504040204" pitchFamily="34" charset="-120"/>
                  </a:rPr>
                  <a:t>of units</a:t>
                </a:r>
                <a:endParaRPr lang="zh-TW" altLang="zh-TW" sz="1000" b="0" i="0" u="none" strike="noStrike" kern="1200" baseline="0" dirty="0">
                  <a:solidFill>
                    <a:prstClr val="black">
                      <a:lumMod val="65000"/>
                      <a:lumOff val="35000"/>
                    </a:prstClr>
                  </a:solidFill>
                  <a:latin typeface="微軟正黑體" panose="020B0604030504040204" pitchFamily="34" charset="-120"/>
                  <a:ea typeface="微軟正黑體" panose="020B0604030504040204" pitchFamily="34" charset="-120"/>
                </a:endParaRPr>
              </a:p>
            </c:rich>
          </c:tx>
          <c:layout>
            <c:manualLayout>
              <c:xMode val="edge"/>
              <c:yMode val="edge"/>
              <c:x val="6.2422453703703688E-2"/>
              <c:y val="0.87721829069134472"/>
            </c:manualLayout>
          </c:layout>
          <c:overlay val="0"/>
          <c:spPr>
            <a:noFill/>
            <a:ln>
              <a:noFill/>
            </a:ln>
            <a:effectLst/>
          </c:spPr>
          <c:txPr>
            <a:bodyPr rot="0" spcFirstLastPara="1" vertOverflow="ellipsis" wrap="square" anchor="ctr" anchorCtr="1"/>
            <a:lstStyle/>
            <a:p>
              <a:pPr>
                <a:defRPr sz="10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title>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crossAx val="1833479055"/>
        <c:crosses val="autoZero"/>
        <c:crossBetween val="between"/>
        <c:majorUnit val="1000"/>
      </c:valAx>
      <c:spPr>
        <a:noFill/>
        <a:ln>
          <a:noFill/>
        </a:ln>
        <a:effectLst/>
      </c:spPr>
    </c:plotArea>
    <c:legend>
      <c:legendPos val="b"/>
      <c:layout>
        <c:manualLayout>
          <c:xMode val="edge"/>
          <c:yMode val="edge"/>
          <c:x val="0.2884464069167893"/>
          <c:y val="0.90203002181197578"/>
          <c:w val="0.54368459167259464"/>
          <c:h val="7.4613140887706944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微軟正黑體" panose="020B0604030504040204" pitchFamily="34" charset="-120"/>
              <a:ea typeface="微軟正黑體" panose="020B0604030504040204" pitchFamily="34" charset="-120"/>
              <a:cs typeface="+mn-cs"/>
            </a:defRPr>
          </a:pPr>
          <a:endParaRPr lang="zh-TW"/>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a:latin typeface="微軟正黑體" panose="020B0604030504040204" pitchFamily="34" charset="-120"/>
          <a:ea typeface="微軟正黑體" panose="020B0604030504040204" pitchFamily="34" charset="-120"/>
        </a:defRPr>
      </a:pPr>
      <a:endParaRPr lang="zh-TW"/>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7457108262303156E-2"/>
          <c:y val="0.11421246028456969"/>
          <c:w val="0.91494081839702401"/>
          <c:h val="0.77233852761411814"/>
        </c:manualLayout>
      </c:layout>
      <c:barChart>
        <c:barDir val="col"/>
        <c:grouping val="clustered"/>
        <c:varyColors val="0"/>
        <c:ser>
          <c:idx val="0"/>
          <c:order val="0"/>
          <c:tx>
            <c:strRef>
              <c:f>Sheet1!$A$2</c:f>
              <c:strCache>
                <c:ptCount val="1"/>
                <c:pt idx="0">
                  <c:v>Sales</c:v>
                </c:pt>
              </c:strCache>
            </c:strRef>
          </c:tx>
          <c:spPr>
            <a:solidFill>
              <a:srgbClr val="6699FF"/>
            </a:solidFill>
            <a:ln w="14084">
              <a:solidFill>
                <a:srgbClr val="6699FF"/>
              </a:solidFill>
              <a:prstDash val="solid"/>
            </a:ln>
          </c:spPr>
          <c:invertIfNegative val="0"/>
          <c:dLbls>
            <c:dLbl>
              <c:idx val="3"/>
              <c:layout>
                <c:manualLayout>
                  <c:x val="1.590063380927862E-3"/>
                  <c:y val="8.61349320635589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F74-4BF3-BCB8-B90F006AEF61}"/>
                </c:ext>
              </c:extLst>
            </c:dLbl>
            <c:dLbl>
              <c:idx val="4"/>
              <c:layout>
                <c:manualLayout>
                  <c:x val="-1.5900633809279785E-3"/>
                  <c:y val="8.31850485246116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F74-4BF3-BCB8-B90F006AEF61}"/>
                </c:ext>
              </c:extLst>
            </c:dLbl>
            <c:numFmt formatCode="#,##0.0_);[Red]\(#,##0.0\)" sourceLinked="0"/>
            <c:spPr>
              <a:noFill/>
              <a:ln w="26257">
                <a:noFill/>
              </a:ln>
            </c:spPr>
            <c:txPr>
              <a:bodyPr/>
              <a:lstStyle/>
              <a:p>
                <a:pPr>
                  <a:defRPr sz="1400"/>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2024'Q1</c:v>
                </c:pt>
                <c:pt idx="1">
                  <c:v>2025'Q1</c:v>
                </c:pt>
                <c:pt idx="2">
                  <c:v>2026'Q1</c:v>
                </c:pt>
              </c:strCache>
            </c:strRef>
          </c:cat>
          <c:val>
            <c:numRef>
              <c:f>Sheet1!$B$2:$D$2</c:f>
              <c:numCache>
                <c:formatCode>_-* #,##0.0_-;\-* #,##0.0_-;_-* "-"??_-;_-@_-</c:formatCode>
                <c:ptCount val="3"/>
                <c:pt idx="0">
                  <c:v>3.1</c:v>
                </c:pt>
                <c:pt idx="1">
                  <c:v>2.8</c:v>
                </c:pt>
                <c:pt idx="2">
                  <c:v>2.8</c:v>
                </c:pt>
              </c:numCache>
            </c:numRef>
          </c:val>
          <c:extLst>
            <c:ext xmlns:c16="http://schemas.microsoft.com/office/drawing/2014/chart" uri="{C3380CC4-5D6E-409C-BE32-E72D297353CC}">
              <c16:uniqueId val="{00000002-BF74-4BF3-BCB8-B90F006AEF61}"/>
            </c:ext>
          </c:extLst>
        </c:ser>
        <c:dLbls>
          <c:showLegendKey val="0"/>
          <c:showVal val="0"/>
          <c:showCatName val="0"/>
          <c:showSerName val="0"/>
          <c:showPercent val="0"/>
          <c:showBubbleSize val="0"/>
        </c:dLbls>
        <c:gapWidth val="150"/>
        <c:axId val="391031824"/>
        <c:axId val="1"/>
      </c:barChart>
      <c:lineChart>
        <c:grouping val="standard"/>
        <c:varyColors val="0"/>
        <c:ser>
          <c:idx val="2"/>
          <c:order val="2"/>
          <c:tx>
            <c:strRef>
              <c:f>Sheet1!#REF!</c:f>
              <c:strCache>
                <c:ptCount val="1"/>
                <c:pt idx="0">
                  <c:v>#REF!</c:v>
                </c:pt>
              </c:strCache>
            </c:strRef>
          </c:tx>
          <c:spPr>
            <a:ln w="14084">
              <a:solidFill>
                <a:schemeClr val="tx1"/>
              </a:solidFill>
              <a:prstDash val="solid"/>
            </a:ln>
          </c:spPr>
          <c:marker>
            <c:symbol val="none"/>
          </c:marker>
          <c:dLbls>
            <c:dLbl>
              <c:idx val="0"/>
              <c:delete val="1"/>
              <c:extLst>
                <c:ext xmlns:c15="http://schemas.microsoft.com/office/drawing/2012/chart" uri="{CE6537A1-D6FC-4f65-9D91-7224C49458BB}"/>
                <c:ext xmlns:c16="http://schemas.microsoft.com/office/drawing/2014/chart" uri="{C3380CC4-5D6E-409C-BE32-E72D297353CC}">
                  <c16:uniqueId val="{00000003-BF74-4BF3-BCB8-B90F006AEF61}"/>
                </c:ext>
              </c:extLst>
            </c:dLbl>
            <c:dLbl>
              <c:idx val="3"/>
              <c:layout>
                <c:manualLayout>
                  <c:x val="0"/>
                  <c:y val="-6.2376240055204667E-3"/>
                </c:manualLayout>
              </c:layout>
              <c:spPr/>
              <c:txPr>
                <a:bodyPr/>
                <a:lstStyle/>
                <a:p>
                  <a:pPr>
                    <a:defRPr/>
                  </a:pPr>
                  <a:endParaRPr lang="zh-TW"/>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F74-4BF3-BCB8-B90F006AEF61}"/>
                </c:ext>
              </c:extLst>
            </c:dLbl>
            <c:spPr>
              <a:noFill/>
              <a:ln w="26257">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2024'Q1</c:v>
                </c:pt>
                <c:pt idx="1">
                  <c:v>2025'Q1</c:v>
                </c:pt>
                <c:pt idx="2">
                  <c:v>2026'Q1</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5-BF74-4BF3-BCB8-B90F006AEF61}"/>
            </c:ext>
          </c:extLst>
        </c:ser>
        <c:ser>
          <c:idx val="3"/>
          <c:order val="3"/>
          <c:tx>
            <c:strRef>
              <c:f>Sheet1!#REF!</c:f>
              <c:strCache>
                <c:ptCount val="1"/>
                <c:pt idx="0">
                  <c:v>#REF!</c:v>
                </c:pt>
              </c:strCache>
            </c:strRef>
          </c:tx>
          <c:spPr>
            <a:ln w="38100">
              <a:solidFill>
                <a:srgbClr val="CC00FF"/>
              </a:solidFill>
            </a:ln>
          </c:spPr>
          <c:marker>
            <c:symbol val="none"/>
          </c:marker>
          <c:dLbls>
            <c:dLbl>
              <c:idx val="0"/>
              <c:delete val="1"/>
              <c:extLst>
                <c:ext xmlns:c15="http://schemas.microsoft.com/office/drawing/2012/chart" uri="{CE6537A1-D6FC-4f65-9D91-7224C49458BB}"/>
                <c:ext xmlns:c16="http://schemas.microsoft.com/office/drawing/2014/chart" uri="{C3380CC4-5D6E-409C-BE32-E72D297353CC}">
                  <c16:uniqueId val="{00000006-BF74-4BF3-BCB8-B90F006AEF61}"/>
                </c:ext>
              </c:extLst>
            </c:dLbl>
            <c:dLbl>
              <c:idx val="1"/>
              <c:layout>
                <c:manualLayout>
                  <c:x val="-1.186161449752883E-2"/>
                  <c:y val="-1.97585071350164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F74-4BF3-BCB8-B90F006AEF6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Sheet1!$B$1:$D$1</c:f>
              <c:strCache>
                <c:ptCount val="3"/>
                <c:pt idx="0">
                  <c:v>2024'Q1</c:v>
                </c:pt>
                <c:pt idx="1">
                  <c:v>2025'Q1</c:v>
                </c:pt>
                <c:pt idx="2">
                  <c:v>2026'Q1</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8-BF74-4BF3-BCB8-B90F006AEF61}"/>
            </c:ext>
          </c:extLst>
        </c:ser>
        <c:dLbls>
          <c:showLegendKey val="0"/>
          <c:showVal val="0"/>
          <c:showCatName val="0"/>
          <c:showSerName val="0"/>
          <c:showPercent val="0"/>
          <c:showBubbleSize val="0"/>
        </c:dLbls>
        <c:marker val="1"/>
        <c:smooth val="0"/>
        <c:axId val="391031824"/>
        <c:axId val="1"/>
      </c:lineChart>
      <c:lineChart>
        <c:grouping val="standard"/>
        <c:varyColors val="0"/>
        <c:ser>
          <c:idx val="1"/>
          <c:order val="1"/>
          <c:tx>
            <c:strRef>
              <c:f>Sheet1!$A$3</c:f>
              <c:strCache>
                <c:ptCount val="1"/>
                <c:pt idx="0">
                  <c:v>Profit Margin</c:v>
                </c:pt>
              </c:strCache>
            </c:strRef>
          </c:tx>
          <c:spPr>
            <a:ln w="14084">
              <a:solidFill>
                <a:srgbClr val="FF0000"/>
              </a:solidFill>
              <a:prstDash val="solid"/>
            </a:ln>
          </c:spPr>
          <c:marker>
            <c:symbol val="circle"/>
            <c:size val="6"/>
            <c:spPr>
              <a:solidFill>
                <a:srgbClr val="FF0000"/>
              </a:solidFill>
              <a:ln>
                <a:solidFill>
                  <a:schemeClr val="bg1">
                    <a:lumMod val="75000"/>
                  </a:schemeClr>
                </a:solidFill>
              </a:ln>
            </c:spPr>
          </c:marker>
          <c:dLbls>
            <c:dLbl>
              <c:idx val="0"/>
              <c:layout>
                <c:manualLayout>
                  <c:x val="-6.6265767684813015E-2"/>
                  <c:y val="-0.1483291552058137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F74-4BF3-BCB8-B90F006AEF61}"/>
                </c:ext>
              </c:extLst>
            </c:dLbl>
            <c:dLbl>
              <c:idx val="1"/>
              <c:layout>
                <c:manualLayout>
                  <c:x val="-7.9357252671939535E-2"/>
                  <c:y val="-0.1356500039789360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F74-4BF3-BCB8-B90F006AEF61}"/>
                </c:ext>
              </c:extLst>
            </c:dLbl>
            <c:dLbl>
              <c:idx val="2"/>
              <c:layout>
                <c:manualLayout>
                  <c:x val="-8.0096964545284255E-2"/>
                  <c:y val="-6.59117133829495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F74-4BF3-BCB8-B90F006AEF61}"/>
                </c:ext>
              </c:extLst>
            </c:dLbl>
            <c:dLbl>
              <c:idx val="3"/>
              <c:layout>
                <c:manualLayout>
                  <c:x val="-5.0124932657059876E-2"/>
                  <c:y val="-8.62961018545442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BF74-4BF3-BCB8-B90F006AEF61}"/>
                </c:ext>
              </c:extLst>
            </c:dLbl>
            <c:dLbl>
              <c:idx val="4"/>
              <c:layout>
                <c:manualLayout>
                  <c:x val="-4.0856615972023898E-2"/>
                  <c:y val="-5.04939794548213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BF74-4BF3-BCB8-B90F006AEF61}"/>
                </c:ext>
              </c:extLst>
            </c:dLbl>
            <c:spPr>
              <a:solidFill>
                <a:srgbClr val="FFFFFF"/>
              </a:solidFill>
              <a:ln>
                <a:noFill/>
              </a:ln>
              <a:effectLst/>
            </c:spPr>
            <c:txPr>
              <a:bodyPr/>
              <a:lstStyle/>
              <a:p>
                <a:pPr>
                  <a:defRPr sz="1400">
                    <a:solidFill>
                      <a:srgbClr val="0000CC"/>
                    </a:solidFill>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2024'Q1</c:v>
                </c:pt>
                <c:pt idx="1">
                  <c:v>2025'Q1</c:v>
                </c:pt>
                <c:pt idx="2">
                  <c:v>2026'Q1</c:v>
                </c:pt>
              </c:strCache>
            </c:strRef>
          </c:cat>
          <c:val>
            <c:numRef>
              <c:f>Sheet1!$B$3:$D$3</c:f>
              <c:numCache>
                <c:formatCode>0.00%</c:formatCode>
                <c:ptCount val="3"/>
                <c:pt idx="0">
                  <c:v>9.9099999999999994E-2</c:v>
                </c:pt>
                <c:pt idx="1">
                  <c:v>9.4399999999999998E-2</c:v>
                </c:pt>
                <c:pt idx="2">
                  <c:v>0.14430000000000001</c:v>
                </c:pt>
              </c:numCache>
            </c:numRef>
          </c:val>
          <c:smooth val="0"/>
          <c:extLst>
            <c:ext xmlns:c16="http://schemas.microsoft.com/office/drawing/2014/chart" uri="{C3380CC4-5D6E-409C-BE32-E72D297353CC}">
              <c16:uniqueId val="{0000000E-BF74-4BF3-BCB8-B90F006AEF61}"/>
            </c:ext>
          </c:extLst>
        </c:ser>
        <c:dLbls>
          <c:showLegendKey val="0"/>
          <c:showVal val="0"/>
          <c:showCatName val="0"/>
          <c:showSerName val="0"/>
          <c:showPercent val="0"/>
          <c:showBubbleSize val="0"/>
        </c:dLbls>
        <c:marker val="1"/>
        <c:smooth val="0"/>
        <c:axId val="1607173136"/>
        <c:axId val="1607158256"/>
      </c:lineChart>
      <c:catAx>
        <c:axId val="391031824"/>
        <c:scaling>
          <c:orientation val="minMax"/>
        </c:scaling>
        <c:delete val="0"/>
        <c:axPos val="b"/>
        <c:numFmt formatCode="General" sourceLinked="1"/>
        <c:majorTickMark val="in"/>
        <c:minorTickMark val="none"/>
        <c:tickLblPos val="low"/>
        <c:spPr>
          <a:ln w="3522">
            <a:solidFill>
              <a:schemeClr val="tx1"/>
            </a:solidFill>
            <a:prstDash val="solid"/>
          </a:ln>
        </c:spPr>
        <c:txPr>
          <a:bodyPr rot="0" vert="horz"/>
          <a:lstStyle/>
          <a:p>
            <a:pPr>
              <a:defRPr sz="1200"/>
            </a:pPr>
            <a:endParaRPr lang="zh-TW"/>
          </a:p>
        </c:txPr>
        <c:crossAx val="1"/>
        <c:crosses val="autoZero"/>
        <c:auto val="1"/>
        <c:lblAlgn val="ctr"/>
        <c:lblOffset val="100"/>
        <c:noMultiLvlLbl val="0"/>
      </c:catAx>
      <c:valAx>
        <c:axId val="1"/>
        <c:scaling>
          <c:orientation val="minMax"/>
          <c:max val="6"/>
          <c:min val="0"/>
        </c:scaling>
        <c:delete val="0"/>
        <c:axPos val="l"/>
        <c:majorGridlines/>
        <c:numFmt formatCode="_-* #,##0.0_-;\-* #,##0.0_-;_-* &quot;-&quot;??_-;_-@_-" sourceLinked="1"/>
        <c:majorTickMark val="in"/>
        <c:minorTickMark val="none"/>
        <c:tickLblPos val="nextTo"/>
        <c:spPr>
          <a:ln w="3522">
            <a:solidFill>
              <a:schemeClr val="tx1"/>
            </a:solidFill>
            <a:prstDash val="solid"/>
          </a:ln>
        </c:spPr>
        <c:txPr>
          <a:bodyPr rot="0" vert="horz"/>
          <a:lstStyle/>
          <a:p>
            <a:pPr>
              <a:defRPr sz="1500"/>
            </a:pPr>
            <a:endParaRPr lang="zh-TW"/>
          </a:p>
        </c:txPr>
        <c:crossAx val="391031824"/>
        <c:crosses val="autoZero"/>
        <c:crossBetween val="between"/>
      </c:valAx>
      <c:valAx>
        <c:axId val="1607158256"/>
        <c:scaling>
          <c:orientation val="minMax"/>
          <c:max val="0.16000000000000003"/>
          <c:min val="0"/>
        </c:scaling>
        <c:delete val="0"/>
        <c:axPos val="r"/>
        <c:numFmt formatCode="0%" sourceLinked="0"/>
        <c:majorTickMark val="out"/>
        <c:minorTickMark val="none"/>
        <c:tickLblPos val="nextTo"/>
        <c:txPr>
          <a:bodyPr/>
          <a:lstStyle/>
          <a:p>
            <a:pPr>
              <a:defRPr sz="1500"/>
            </a:pPr>
            <a:endParaRPr lang="zh-TW"/>
          </a:p>
        </c:txPr>
        <c:crossAx val="1607173136"/>
        <c:crosses val="max"/>
        <c:crossBetween val="between"/>
        <c:majorUnit val="4.0000000000000008E-2"/>
        <c:minorUnit val="2.0000000000000005E-3"/>
      </c:valAx>
      <c:catAx>
        <c:axId val="1607173136"/>
        <c:scaling>
          <c:orientation val="minMax"/>
        </c:scaling>
        <c:delete val="1"/>
        <c:axPos val="b"/>
        <c:numFmt formatCode="General" sourceLinked="1"/>
        <c:majorTickMark val="out"/>
        <c:minorTickMark val="none"/>
        <c:tickLblPos val="nextTo"/>
        <c:crossAx val="1607158256"/>
        <c:crosses val="autoZero"/>
        <c:auto val="1"/>
        <c:lblAlgn val="ctr"/>
        <c:lblOffset val="100"/>
        <c:noMultiLvlLbl val="0"/>
      </c:catAx>
      <c:spPr>
        <a:noFill/>
        <a:ln w="26304">
          <a:noFill/>
        </a:ln>
      </c:spPr>
    </c:plotArea>
    <c:legend>
      <c:legendPos val="r"/>
      <c:legendEntry>
        <c:idx val="1"/>
        <c:delete val="1"/>
      </c:legendEntry>
      <c:legendEntry>
        <c:idx val="2"/>
        <c:delete val="1"/>
      </c:legendEntry>
      <c:layout>
        <c:manualLayout>
          <c:xMode val="edge"/>
          <c:yMode val="edge"/>
          <c:x val="0.42831239316239317"/>
          <c:y val="8.1688521026110732E-3"/>
          <c:w val="0.51494871794871799"/>
          <c:h val="7.5774357866047123E-2"/>
        </c:manualLayout>
      </c:layout>
      <c:overlay val="0"/>
      <c:spPr>
        <a:noFill/>
        <a:ln w="3522">
          <a:solidFill>
            <a:schemeClr val="tx1"/>
          </a:solidFill>
          <a:prstDash val="solid"/>
        </a:ln>
      </c:spPr>
      <c:txPr>
        <a:bodyPr/>
        <a:lstStyle/>
        <a:p>
          <a:pPr>
            <a:defRPr sz="1200">
              <a:solidFill>
                <a:schemeClr val="tx1"/>
              </a:solidFill>
            </a:defRPr>
          </a:pPr>
          <a:endParaRPr lang="zh-TW"/>
        </a:p>
      </c:txPr>
    </c:legend>
    <c:plotVisOnly val="1"/>
    <c:dispBlanksAs val="zero"/>
    <c:showDLblsOverMax val="0"/>
  </c:chart>
  <c:spPr>
    <a:noFill/>
    <a:ln>
      <a:noFill/>
    </a:ln>
  </c:spPr>
  <c:txPr>
    <a:bodyPr/>
    <a:lstStyle/>
    <a:p>
      <a:pPr>
        <a:defRPr sz="1703" b="0" i="0" u="none" strike="noStrike" baseline="0">
          <a:solidFill>
            <a:schemeClr val="tx1"/>
          </a:solidFill>
          <a:latin typeface="微軟正黑體" panose="020B0604030504040204" pitchFamily="34" charset="-120"/>
          <a:ea typeface="微軟正黑體" panose="020B0604030504040204" pitchFamily="34" charset="-120"/>
          <a:cs typeface="新細明體"/>
        </a:defRPr>
      </a:pPr>
      <a:endParaRPr lang="zh-TW"/>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474172266098004"/>
          <c:y val="0.12118880855747044"/>
          <c:w val="0.91494081839702401"/>
          <c:h val="0.76536225081291964"/>
        </c:manualLayout>
      </c:layout>
      <c:barChart>
        <c:barDir val="col"/>
        <c:grouping val="clustered"/>
        <c:varyColors val="0"/>
        <c:ser>
          <c:idx val="0"/>
          <c:order val="0"/>
          <c:tx>
            <c:strRef>
              <c:f>Sheet1!$A$2</c:f>
              <c:strCache>
                <c:ptCount val="1"/>
                <c:pt idx="0">
                  <c:v>Sales</c:v>
                </c:pt>
              </c:strCache>
            </c:strRef>
          </c:tx>
          <c:spPr>
            <a:solidFill>
              <a:srgbClr val="6699FF"/>
            </a:solidFill>
            <a:ln w="14084">
              <a:solidFill>
                <a:srgbClr val="6699FF"/>
              </a:solidFill>
              <a:prstDash val="solid"/>
            </a:ln>
          </c:spPr>
          <c:invertIfNegative val="0"/>
          <c:dLbls>
            <c:dLbl>
              <c:idx val="0"/>
              <c:layout>
                <c:manualLayout>
                  <c:x val="-1.0742787634966843E-2"/>
                  <c:y val="-6.868430879924446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DEE-4444-A5CC-8594792CD6E8}"/>
                </c:ext>
              </c:extLst>
            </c:dLbl>
            <c:dLbl>
              <c:idx val="3"/>
              <c:layout>
                <c:manualLayout>
                  <c:x val="1.590063380927862E-3"/>
                  <c:y val="8.61349320635589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DEE-4444-A5CC-8594792CD6E8}"/>
                </c:ext>
              </c:extLst>
            </c:dLbl>
            <c:dLbl>
              <c:idx val="4"/>
              <c:layout>
                <c:manualLayout>
                  <c:x val="-1.5900633809279785E-3"/>
                  <c:y val="8.31850485246116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DEE-4444-A5CC-8594792CD6E8}"/>
                </c:ext>
              </c:extLst>
            </c:dLbl>
            <c:numFmt formatCode="#,##0.0_);[Red]\(#,##0.0\)" sourceLinked="0"/>
            <c:spPr>
              <a:noFill/>
              <a:ln w="26257">
                <a:noFill/>
              </a:ln>
            </c:spPr>
            <c:txPr>
              <a:bodyPr/>
              <a:lstStyle/>
              <a:p>
                <a:pPr>
                  <a:defRPr sz="1400"/>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2024'</c:v>
                </c:pt>
                <c:pt idx="1">
                  <c:v>2025'</c:v>
                </c:pt>
              </c:strCache>
            </c:strRef>
          </c:cat>
          <c:val>
            <c:numRef>
              <c:f>Sheet1!$B$2:$C$2</c:f>
              <c:numCache>
                <c:formatCode>_-* #,##0.0_-;\-* #,##0.0_-;_-* "-"??_-;_-@_-</c:formatCode>
                <c:ptCount val="2"/>
                <c:pt idx="0">
                  <c:v>14.6</c:v>
                </c:pt>
                <c:pt idx="1">
                  <c:v>12.5</c:v>
                </c:pt>
              </c:numCache>
            </c:numRef>
          </c:val>
          <c:extLst>
            <c:ext xmlns:c16="http://schemas.microsoft.com/office/drawing/2014/chart" uri="{C3380CC4-5D6E-409C-BE32-E72D297353CC}">
              <c16:uniqueId val="{00000003-EDEE-4444-A5CC-8594792CD6E8}"/>
            </c:ext>
          </c:extLst>
        </c:ser>
        <c:dLbls>
          <c:showLegendKey val="0"/>
          <c:showVal val="0"/>
          <c:showCatName val="0"/>
          <c:showSerName val="0"/>
          <c:showPercent val="0"/>
          <c:showBubbleSize val="0"/>
        </c:dLbls>
        <c:gapWidth val="150"/>
        <c:axId val="391031824"/>
        <c:axId val="1"/>
      </c:barChart>
      <c:lineChart>
        <c:grouping val="standard"/>
        <c:varyColors val="0"/>
        <c:ser>
          <c:idx val="2"/>
          <c:order val="2"/>
          <c:tx>
            <c:strRef>
              <c:f>Sheet1!#REF!</c:f>
              <c:strCache>
                <c:ptCount val="1"/>
                <c:pt idx="0">
                  <c:v>#REF!</c:v>
                </c:pt>
              </c:strCache>
            </c:strRef>
          </c:tx>
          <c:spPr>
            <a:ln w="14084">
              <a:solidFill>
                <a:schemeClr val="tx1"/>
              </a:solidFill>
              <a:prstDash val="solid"/>
            </a:ln>
          </c:spPr>
          <c:marker>
            <c:symbol val="none"/>
          </c:marker>
          <c:dLbls>
            <c:dLbl>
              <c:idx val="0"/>
              <c:delete val="1"/>
              <c:extLst>
                <c:ext xmlns:c15="http://schemas.microsoft.com/office/drawing/2012/chart" uri="{CE6537A1-D6FC-4f65-9D91-7224C49458BB}"/>
                <c:ext xmlns:c16="http://schemas.microsoft.com/office/drawing/2014/chart" uri="{C3380CC4-5D6E-409C-BE32-E72D297353CC}">
                  <c16:uniqueId val="{00000004-EDEE-4444-A5CC-8594792CD6E8}"/>
                </c:ext>
              </c:extLst>
            </c:dLbl>
            <c:dLbl>
              <c:idx val="3"/>
              <c:layout>
                <c:manualLayout>
                  <c:x val="0"/>
                  <c:y val="-6.2376240055204667E-3"/>
                </c:manualLayout>
              </c:layout>
              <c:spPr/>
              <c:txPr>
                <a:bodyPr/>
                <a:lstStyle/>
                <a:p>
                  <a:pPr>
                    <a:defRPr/>
                  </a:pPr>
                  <a:endParaRPr lang="zh-TW"/>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DEE-4444-A5CC-8594792CD6E8}"/>
                </c:ext>
              </c:extLst>
            </c:dLbl>
            <c:spPr>
              <a:noFill/>
              <a:ln w="26257">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2024'</c:v>
                </c:pt>
                <c:pt idx="1">
                  <c:v>2025'</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6-EDEE-4444-A5CC-8594792CD6E8}"/>
            </c:ext>
          </c:extLst>
        </c:ser>
        <c:ser>
          <c:idx val="3"/>
          <c:order val="3"/>
          <c:tx>
            <c:strRef>
              <c:f>Sheet1!#REF!</c:f>
              <c:strCache>
                <c:ptCount val="1"/>
                <c:pt idx="0">
                  <c:v>#REF!</c:v>
                </c:pt>
              </c:strCache>
            </c:strRef>
          </c:tx>
          <c:spPr>
            <a:ln w="38100">
              <a:solidFill>
                <a:srgbClr val="CC00FF"/>
              </a:solidFill>
            </a:ln>
          </c:spPr>
          <c:marker>
            <c:symbol val="none"/>
          </c:marker>
          <c:dLbls>
            <c:dLbl>
              <c:idx val="0"/>
              <c:delete val="1"/>
              <c:extLst>
                <c:ext xmlns:c15="http://schemas.microsoft.com/office/drawing/2012/chart" uri="{CE6537A1-D6FC-4f65-9D91-7224C49458BB}"/>
                <c:ext xmlns:c16="http://schemas.microsoft.com/office/drawing/2014/chart" uri="{C3380CC4-5D6E-409C-BE32-E72D297353CC}">
                  <c16:uniqueId val="{00000007-EDEE-4444-A5CC-8594792CD6E8}"/>
                </c:ext>
              </c:extLst>
            </c:dLbl>
            <c:dLbl>
              <c:idx val="1"/>
              <c:layout>
                <c:manualLayout>
                  <c:x val="-1.186161449752883E-2"/>
                  <c:y val="-1.97585071350164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DEE-4444-A5CC-8594792CD6E8}"/>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Sheet1!$B$1:$C$1</c:f>
              <c:strCache>
                <c:ptCount val="2"/>
                <c:pt idx="0">
                  <c:v>2024'</c:v>
                </c:pt>
                <c:pt idx="1">
                  <c:v>2025'</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9-EDEE-4444-A5CC-8594792CD6E8}"/>
            </c:ext>
          </c:extLst>
        </c:ser>
        <c:dLbls>
          <c:showLegendKey val="0"/>
          <c:showVal val="0"/>
          <c:showCatName val="0"/>
          <c:showSerName val="0"/>
          <c:showPercent val="0"/>
          <c:showBubbleSize val="0"/>
        </c:dLbls>
        <c:marker val="1"/>
        <c:smooth val="0"/>
        <c:axId val="391031824"/>
        <c:axId val="1"/>
      </c:lineChart>
      <c:lineChart>
        <c:grouping val="standard"/>
        <c:varyColors val="0"/>
        <c:ser>
          <c:idx val="1"/>
          <c:order val="1"/>
          <c:tx>
            <c:strRef>
              <c:f>Sheet1!$A$3</c:f>
              <c:strCache>
                <c:ptCount val="1"/>
                <c:pt idx="0">
                  <c:v>Profit Margin</c:v>
                </c:pt>
              </c:strCache>
            </c:strRef>
          </c:tx>
          <c:spPr>
            <a:ln w="14084">
              <a:solidFill>
                <a:srgbClr val="FF0000"/>
              </a:solidFill>
              <a:prstDash val="solid"/>
            </a:ln>
          </c:spPr>
          <c:marker>
            <c:symbol val="circle"/>
            <c:size val="6"/>
            <c:spPr>
              <a:solidFill>
                <a:srgbClr val="FF0000"/>
              </a:solidFill>
              <a:ln>
                <a:solidFill>
                  <a:schemeClr val="bg1">
                    <a:lumMod val="75000"/>
                  </a:schemeClr>
                </a:solidFill>
              </a:ln>
            </c:spPr>
          </c:marker>
          <c:dLbls>
            <c:dLbl>
              <c:idx val="0"/>
              <c:layout>
                <c:manualLayout>
                  <c:x val="-8.506574882093676E-2"/>
                  <c:y val="-0.1311580958654479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EDEE-4444-A5CC-8594792CD6E8}"/>
                </c:ext>
              </c:extLst>
            </c:dLbl>
            <c:dLbl>
              <c:idx val="1"/>
              <c:layout>
                <c:manualLayout>
                  <c:x val="-7.1928250021041584E-2"/>
                  <c:y val="-6.04197476581760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EDEE-4444-A5CC-8594792CD6E8}"/>
                </c:ext>
              </c:extLst>
            </c:dLbl>
            <c:dLbl>
              <c:idx val="2"/>
              <c:layout>
                <c:manualLayout>
                  <c:x val="-8.0096875173653007E-2"/>
                  <c:y val="-9.43736082900471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DEE-4444-A5CC-8594792CD6E8}"/>
                </c:ext>
              </c:extLst>
            </c:dLbl>
            <c:dLbl>
              <c:idx val="3"/>
              <c:layout>
                <c:manualLayout>
                  <c:x val="-5.0124932657059876E-2"/>
                  <c:y val="-8.62961018545442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DEE-4444-A5CC-8594792CD6E8}"/>
                </c:ext>
              </c:extLst>
            </c:dLbl>
            <c:dLbl>
              <c:idx val="4"/>
              <c:layout>
                <c:manualLayout>
                  <c:x val="-4.0856615972023898E-2"/>
                  <c:y val="-5.04939794548213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DEE-4444-A5CC-8594792CD6E8}"/>
                </c:ext>
              </c:extLst>
            </c:dLbl>
            <c:spPr>
              <a:solidFill>
                <a:srgbClr val="FFFFFF"/>
              </a:solidFill>
              <a:ln>
                <a:noFill/>
              </a:ln>
              <a:effectLst/>
            </c:spPr>
            <c:txPr>
              <a:bodyPr/>
              <a:lstStyle/>
              <a:p>
                <a:pPr>
                  <a:defRPr sz="1400">
                    <a:solidFill>
                      <a:srgbClr val="0000CC"/>
                    </a:solidFill>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2024'</c:v>
                </c:pt>
                <c:pt idx="1">
                  <c:v>2025'</c:v>
                </c:pt>
              </c:strCache>
            </c:strRef>
          </c:cat>
          <c:val>
            <c:numRef>
              <c:f>Sheet1!$B$3:$C$3</c:f>
              <c:numCache>
                <c:formatCode>0.00%</c:formatCode>
                <c:ptCount val="2"/>
                <c:pt idx="0">
                  <c:v>0.12239999999999999</c:v>
                </c:pt>
                <c:pt idx="1">
                  <c:v>0.14779999999999999</c:v>
                </c:pt>
              </c:numCache>
            </c:numRef>
          </c:val>
          <c:smooth val="0"/>
          <c:extLst>
            <c:ext xmlns:c16="http://schemas.microsoft.com/office/drawing/2014/chart" uri="{C3380CC4-5D6E-409C-BE32-E72D297353CC}">
              <c16:uniqueId val="{0000000F-EDEE-4444-A5CC-8594792CD6E8}"/>
            </c:ext>
          </c:extLst>
        </c:ser>
        <c:dLbls>
          <c:showLegendKey val="0"/>
          <c:showVal val="0"/>
          <c:showCatName val="0"/>
          <c:showSerName val="0"/>
          <c:showPercent val="0"/>
          <c:showBubbleSize val="0"/>
        </c:dLbls>
        <c:marker val="1"/>
        <c:smooth val="0"/>
        <c:axId val="1607173136"/>
        <c:axId val="1607158256"/>
      </c:lineChart>
      <c:catAx>
        <c:axId val="391031824"/>
        <c:scaling>
          <c:orientation val="minMax"/>
        </c:scaling>
        <c:delete val="0"/>
        <c:axPos val="b"/>
        <c:numFmt formatCode="General" sourceLinked="1"/>
        <c:majorTickMark val="in"/>
        <c:minorTickMark val="none"/>
        <c:tickLblPos val="low"/>
        <c:spPr>
          <a:ln w="3522">
            <a:solidFill>
              <a:schemeClr val="tx1"/>
            </a:solidFill>
            <a:prstDash val="solid"/>
          </a:ln>
        </c:spPr>
        <c:txPr>
          <a:bodyPr rot="0" vert="horz"/>
          <a:lstStyle/>
          <a:p>
            <a:pPr>
              <a:defRPr sz="1200"/>
            </a:pPr>
            <a:endParaRPr lang="zh-TW"/>
          </a:p>
        </c:txPr>
        <c:crossAx val="1"/>
        <c:crosses val="autoZero"/>
        <c:auto val="1"/>
        <c:lblAlgn val="ctr"/>
        <c:lblOffset val="100"/>
        <c:noMultiLvlLbl val="0"/>
      </c:catAx>
      <c:valAx>
        <c:axId val="1"/>
        <c:scaling>
          <c:orientation val="minMax"/>
          <c:max val="20"/>
          <c:min val="0"/>
        </c:scaling>
        <c:delete val="0"/>
        <c:axPos val="l"/>
        <c:majorGridlines/>
        <c:numFmt formatCode="_-* #,##0.0_-;\-* #,##0.0_-;_-* &quot;-&quot;??_-;_-@_-" sourceLinked="1"/>
        <c:majorTickMark val="in"/>
        <c:minorTickMark val="none"/>
        <c:tickLblPos val="nextTo"/>
        <c:spPr>
          <a:ln w="3522">
            <a:solidFill>
              <a:schemeClr val="tx1"/>
            </a:solidFill>
            <a:prstDash val="solid"/>
          </a:ln>
        </c:spPr>
        <c:txPr>
          <a:bodyPr rot="0" vert="horz"/>
          <a:lstStyle/>
          <a:p>
            <a:pPr>
              <a:defRPr sz="1500"/>
            </a:pPr>
            <a:endParaRPr lang="zh-TW"/>
          </a:p>
        </c:txPr>
        <c:crossAx val="391031824"/>
        <c:crosses val="autoZero"/>
        <c:crossBetween val="between"/>
        <c:majorUnit val="5"/>
      </c:valAx>
      <c:valAx>
        <c:axId val="1607158256"/>
        <c:scaling>
          <c:orientation val="minMax"/>
          <c:max val="0.16000000000000003"/>
          <c:min val="0"/>
        </c:scaling>
        <c:delete val="0"/>
        <c:axPos val="r"/>
        <c:numFmt formatCode="0%" sourceLinked="0"/>
        <c:majorTickMark val="out"/>
        <c:minorTickMark val="none"/>
        <c:tickLblPos val="nextTo"/>
        <c:txPr>
          <a:bodyPr/>
          <a:lstStyle/>
          <a:p>
            <a:pPr>
              <a:defRPr sz="1500"/>
            </a:pPr>
            <a:endParaRPr lang="zh-TW"/>
          </a:p>
        </c:txPr>
        <c:crossAx val="1607173136"/>
        <c:crosses val="max"/>
        <c:crossBetween val="between"/>
        <c:majorUnit val="4.0000000000000008E-2"/>
        <c:minorUnit val="2.0000000000000005E-3"/>
      </c:valAx>
      <c:catAx>
        <c:axId val="1607173136"/>
        <c:scaling>
          <c:orientation val="minMax"/>
        </c:scaling>
        <c:delete val="1"/>
        <c:axPos val="b"/>
        <c:numFmt formatCode="General" sourceLinked="1"/>
        <c:majorTickMark val="out"/>
        <c:minorTickMark val="none"/>
        <c:tickLblPos val="nextTo"/>
        <c:crossAx val="1607158256"/>
        <c:crosses val="autoZero"/>
        <c:auto val="1"/>
        <c:lblAlgn val="ctr"/>
        <c:lblOffset val="100"/>
        <c:noMultiLvlLbl val="0"/>
      </c:catAx>
      <c:spPr>
        <a:noFill/>
        <a:ln w="26304">
          <a:noFill/>
        </a:ln>
      </c:spPr>
    </c:plotArea>
    <c:legend>
      <c:legendPos val="r"/>
      <c:legendEntry>
        <c:idx val="1"/>
        <c:delete val="1"/>
      </c:legendEntry>
      <c:legendEntry>
        <c:idx val="2"/>
        <c:delete val="1"/>
      </c:legendEntry>
      <c:layout>
        <c:manualLayout>
          <c:xMode val="edge"/>
          <c:yMode val="edge"/>
          <c:x val="0.44210961538461546"/>
          <c:y val="1.7239734714086203E-2"/>
          <c:w val="0.48811880341880354"/>
          <c:h val="7.3098844881312144E-2"/>
        </c:manualLayout>
      </c:layout>
      <c:overlay val="0"/>
      <c:spPr>
        <a:noFill/>
        <a:ln w="3522">
          <a:solidFill>
            <a:schemeClr val="tx1"/>
          </a:solidFill>
          <a:prstDash val="solid"/>
        </a:ln>
      </c:spPr>
      <c:txPr>
        <a:bodyPr/>
        <a:lstStyle/>
        <a:p>
          <a:pPr>
            <a:defRPr sz="1200"/>
          </a:pPr>
          <a:endParaRPr lang="zh-TW"/>
        </a:p>
      </c:txPr>
    </c:legend>
    <c:plotVisOnly val="1"/>
    <c:dispBlanksAs val="zero"/>
    <c:showDLblsOverMax val="0"/>
  </c:chart>
  <c:spPr>
    <a:noFill/>
    <a:ln>
      <a:noFill/>
    </a:ln>
  </c:spPr>
  <c:txPr>
    <a:bodyPr/>
    <a:lstStyle/>
    <a:p>
      <a:pPr>
        <a:defRPr sz="1703" b="0" i="0" u="none" strike="noStrike" baseline="0">
          <a:solidFill>
            <a:schemeClr val="tx1"/>
          </a:solidFill>
          <a:latin typeface="微軟正黑體" panose="020B0604030504040204" pitchFamily="34" charset="-120"/>
          <a:ea typeface="微軟正黑體" panose="020B0604030504040204" pitchFamily="34" charset="-120"/>
          <a:cs typeface="新細明體"/>
        </a:defRPr>
      </a:pPr>
      <a:endParaRPr lang="zh-TW"/>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0.01871</cdr:x>
      <cdr:y>0.01777</cdr:y>
    </cdr:from>
    <cdr:to>
      <cdr:x>0.32495</cdr:x>
      <cdr:y>0.07716</cdr:y>
    </cdr:to>
    <cdr:sp macro="" textlink="">
      <cdr:nvSpPr>
        <cdr:cNvPr id="2" name="文字方塊 3">
          <a:extLst xmlns:a="http://schemas.openxmlformats.org/drawingml/2006/main">
            <a:ext uri="{FF2B5EF4-FFF2-40B4-BE49-F238E27FC236}">
              <a16:creationId xmlns:a16="http://schemas.microsoft.com/office/drawing/2014/main" id="{3194FCD2-373F-7516-4C79-02BAFFB02E1C}"/>
            </a:ext>
          </a:extLst>
        </cdr:cNvPr>
        <cdr:cNvSpPr txBox="1">
          <a:spLocks xmlns:a="http://schemas.openxmlformats.org/drawingml/2006/main" noChangeArrowheads="1"/>
        </cdr:cNvSpPr>
      </cdr:nvSpPr>
      <cdr:spPr bwMode="auto">
        <a:xfrm xmlns:a="http://schemas.openxmlformats.org/drawingml/2006/main">
          <a:off x="87559" y="82884"/>
          <a:ext cx="1433189" cy="27699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a:spAutoFit/>
        </a:bodyPr>
        <a:lstStyle xmlns:a="http://schemas.openxmlformats.org/drawingml/2006/main">
          <a:defPPr>
            <a:defRPr lang="en-US"/>
          </a:defPPr>
          <a:lvl1pPr marL="0" indent="0" algn="l" defTabSz="457200"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0" fontAlgn="base" hangingPunct="0">
            <a:lnSpc>
              <a:spcPct val="90000"/>
            </a:lnSpc>
            <a:spcBef>
              <a:spcPts val="500"/>
            </a:spcBef>
            <a:spcAft>
              <a:spcPct val="0"/>
            </a:spcAft>
            <a:buFont typeface="Arial" panose="020B0604020202020204" pitchFamily="34" charset="0"/>
            <a:buChar char="•"/>
            <a:defRPr sz="1100" kern="1200">
              <a:solidFill>
                <a:schemeClr val="tx1"/>
              </a:solidFill>
              <a:latin typeface="Calibri" panose="020F0502020204030204" pitchFamily="34" charset="0"/>
              <a:ea typeface="+mn-ea"/>
              <a:cs typeface="+mn-cs"/>
            </a:defRPr>
          </a:lvl4pPr>
          <a:lvl5pPr marL="2057400" indent="-228600" algn="l" defTabSz="457200" rtl="0" eaLnBrk="0" fontAlgn="base" hangingPunct="0">
            <a:lnSpc>
              <a:spcPct val="90000"/>
            </a:lnSpc>
            <a:spcBef>
              <a:spcPts val="500"/>
            </a:spcBef>
            <a:spcAft>
              <a:spcPct val="0"/>
            </a:spcAft>
            <a:buFont typeface="Arial" panose="020B0604020202020204" pitchFamily="34" charset="0"/>
            <a:buChar char="•"/>
            <a:defRPr sz="11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1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1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1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100" kern="1200">
              <a:solidFill>
                <a:schemeClr val="tx1"/>
              </a:solidFill>
              <a:latin typeface="Calibri" panose="020F0502020204030204" pitchFamily="34" charset="0"/>
              <a:ea typeface="+mn-ea"/>
              <a:cs typeface="+mn-cs"/>
            </a:defRPr>
          </a:lvl9pPr>
        </a:lstStyle>
        <a:p xmlns:a="http://schemas.openxmlformats.org/drawingml/2006/main">
          <a:pPr eaLnBrk="1" hangingPunct="1">
            <a:lnSpc>
              <a:spcPct val="100000"/>
            </a:lnSpc>
            <a:spcBef>
              <a:spcPct val="0"/>
            </a:spcBef>
            <a:buFontTx/>
            <a:buNone/>
          </a:pPr>
          <a:r>
            <a:rPr kumimoji="1" lang="en-US" altLang="zh-TW" sz="1200" dirty="0">
              <a:latin typeface="微軟正黑體" panose="020B0604030504040204" pitchFamily="34" charset="-120"/>
              <a:ea typeface="微軟正黑體" panose="020B0604030504040204" pitchFamily="34" charset="-120"/>
            </a:rPr>
            <a:t>NT$100 million</a:t>
          </a:r>
          <a:endParaRPr kumimoji="1" lang="zh-TW" altLang="en-US" sz="1200" dirty="0">
            <a:latin typeface="微軟正黑體" panose="020B0604030504040204" pitchFamily="34" charset="-120"/>
            <a:ea typeface="微軟正黑體" panose="020B0604030504040204" pitchFamily="34" charset="-12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0.92628</cdr:x>
      <cdr:y>0</cdr:y>
    </cdr:from>
    <cdr:to>
      <cdr:x>0.99822</cdr:x>
      <cdr:y>0.0848</cdr:y>
    </cdr:to>
    <cdr:sp macro="" textlink="">
      <cdr:nvSpPr>
        <cdr:cNvPr id="3" name="文字方塊 4">
          <a:extLst xmlns:a="http://schemas.openxmlformats.org/drawingml/2006/main">
            <a:ext uri="{FF2B5EF4-FFF2-40B4-BE49-F238E27FC236}">
              <a16:creationId xmlns:a16="http://schemas.microsoft.com/office/drawing/2014/main" id="{CC9511C5-21F3-763F-5DD7-4FD6F19E2E83}"/>
            </a:ext>
          </a:extLst>
        </cdr:cNvPr>
        <cdr:cNvSpPr txBox="1">
          <a:spLocks xmlns:a="http://schemas.openxmlformats.org/drawingml/2006/main" noChangeArrowheads="1"/>
        </cdr:cNvSpPr>
      </cdr:nvSpPr>
      <cdr:spPr bwMode="auto">
        <a:xfrm xmlns:a="http://schemas.openxmlformats.org/drawingml/2006/main">
          <a:off x="4298750" y="-1425180"/>
          <a:ext cx="333849" cy="307777"/>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a:spAutoFit/>
        </a:bodyPr>
        <a:lstStyle xmlns:a="http://schemas.openxmlformats.org/drawingml/2006/main">
          <a:defPPr>
            <a:defRPr lang="en-US"/>
          </a:defPPr>
          <a:lvl1pPr algn="l" defTabSz="457200"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alibri" panose="020F0502020204030204" pitchFamily="34" charset="0"/>
              <a:ea typeface="+mn-ea"/>
              <a:cs typeface="+mn-cs"/>
            </a:defRPr>
          </a:lvl4pPr>
          <a:lvl5pPr marL="2057400" indent="-228600" algn="l" defTabSz="457200"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kern="1200">
              <a:solidFill>
                <a:schemeClr val="tx1"/>
              </a:solidFill>
              <a:latin typeface="Calibri" panose="020F0502020204030204" pitchFamily="34" charset="0"/>
              <a:ea typeface="+mn-ea"/>
              <a:cs typeface="+mn-cs"/>
            </a:defRPr>
          </a:lvl9pPr>
        </a:lstStyle>
        <a:p xmlns:a="http://schemas.openxmlformats.org/drawingml/2006/main">
          <a:pPr eaLnBrk="1" hangingPunct="1">
            <a:lnSpc>
              <a:spcPct val="100000"/>
            </a:lnSpc>
            <a:spcBef>
              <a:spcPct val="0"/>
            </a:spcBef>
            <a:buFontTx/>
            <a:buNone/>
          </a:pPr>
          <a:r>
            <a:rPr kumimoji="1" lang="en-US" altLang="zh-TW" sz="1400" dirty="0">
              <a:latin typeface="微軟正黑體" panose="020B0604030504040204" pitchFamily="34" charset="-120"/>
              <a:ea typeface="微軟正黑體" panose="020B0604030504040204" pitchFamily="34" charset="-120"/>
            </a:rPr>
            <a:t>%</a:t>
          </a:r>
          <a:endParaRPr kumimoji="1" lang="zh-TW" altLang="en-US" sz="1400" dirty="0">
            <a:latin typeface="微軟正黑體" panose="020B0604030504040204" pitchFamily="34" charset="-120"/>
            <a:ea typeface="微軟正黑體" panose="020B0604030504040204" pitchFamily="34" charset="-120"/>
          </a:endParaRPr>
        </a:p>
      </cdr:txBody>
    </cdr:sp>
  </cdr:relSizeAnchor>
  <cdr:relSizeAnchor xmlns:cdr="http://schemas.openxmlformats.org/drawingml/2006/chartDrawing">
    <cdr:from>
      <cdr:x>0.02171</cdr:x>
      <cdr:y>0.02173</cdr:y>
    </cdr:from>
    <cdr:to>
      <cdr:x>0.32795</cdr:x>
      <cdr:y>0.08097</cdr:y>
    </cdr:to>
    <cdr:sp macro="" textlink="">
      <cdr:nvSpPr>
        <cdr:cNvPr id="4" name="文字方塊 3">
          <a:extLst xmlns:a="http://schemas.openxmlformats.org/drawingml/2006/main">
            <a:ext uri="{FF2B5EF4-FFF2-40B4-BE49-F238E27FC236}">
              <a16:creationId xmlns:a16="http://schemas.microsoft.com/office/drawing/2014/main" id="{75BB1EA7-3804-F16A-241A-4A71E725FD4B}"/>
            </a:ext>
          </a:extLst>
        </cdr:cNvPr>
        <cdr:cNvSpPr txBox="1">
          <a:spLocks xmlns:a="http://schemas.openxmlformats.org/drawingml/2006/main" noChangeArrowheads="1"/>
        </cdr:cNvSpPr>
      </cdr:nvSpPr>
      <cdr:spPr bwMode="auto">
        <a:xfrm xmlns:a="http://schemas.openxmlformats.org/drawingml/2006/main">
          <a:off x="101599" y="101600"/>
          <a:ext cx="1433189" cy="27699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a:spAutoFit/>
        </a:bodyPr>
        <a:lstStyle xmlns:a="http://schemas.openxmlformats.org/drawingml/2006/main">
          <a:defPPr>
            <a:defRPr lang="en-US"/>
          </a:defPPr>
          <a:lvl1pPr marL="0" indent="0" algn="l" defTabSz="457200"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457200"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457200"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457200" rtl="0" eaLnBrk="0" fontAlgn="base" hangingPunct="0">
            <a:lnSpc>
              <a:spcPct val="90000"/>
            </a:lnSpc>
            <a:spcBef>
              <a:spcPts val="500"/>
            </a:spcBef>
            <a:spcAft>
              <a:spcPct val="0"/>
            </a:spcAft>
            <a:buFont typeface="Arial" panose="020B0604020202020204" pitchFamily="34" charset="0"/>
            <a:buChar char="•"/>
            <a:defRPr sz="1100" kern="1200">
              <a:solidFill>
                <a:schemeClr val="tx1"/>
              </a:solidFill>
              <a:latin typeface="Calibri" panose="020F0502020204030204" pitchFamily="34" charset="0"/>
              <a:ea typeface="+mn-ea"/>
              <a:cs typeface="+mn-cs"/>
            </a:defRPr>
          </a:lvl4pPr>
          <a:lvl5pPr marL="2057400" indent="-228600" algn="l" defTabSz="457200" rtl="0" eaLnBrk="0" fontAlgn="base" hangingPunct="0">
            <a:lnSpc>
              <a:spcPct val="90000"/>
            </a:lnSpc>
            <a:spcBef>
              <a:spcPts val="500"/>
            </a:spcBef>
            <a:spcAft>
              <a:spcPct val="0"/>
            </a:spcAft>
            <a:buFont typeface="Arial" panose="020B0604020202020204" pitchFamily="34" charset="0"/>
            <a:buChar char="•"/>
            <a:defRPr sz="1100" kern="1200">
              <a:solidFill>
                <a:schemeClr val="tx1"/>
              </a:solidFill>
              <a:latin typeface="Calibri" panose="020F0502020204030204" pitchFamily="34" charset="0"/>
              <a:ea typeface="+mn-ea"/>
              <a:cs typeface="+mn-cs"/>
            </a:defRPr>
          </a:lvl5pPr>
          <a:lvl6pPr marL="2514600" indent="-228600" algn="l" defTabSz="457200" rtl="0" eaLnBrk="0" fontAlgn="base" latinLnBrk="0" hangingPunct="0">
            <a:lnSpc>
              <a:spcPct val="90000"/>
            </a:lnSpc>
            <a:spcBef>
              <a:spcPts val="500"/>
            </a:spcBef>
            <a:spcAft>
              <a:spcPct val="0"/>
            </a:spcAft>
            <a:buFont typeface="Arial" panose="020B0604020202020204" pitchFamily="34" charset="0"/>
            <a:buChar char="•"/>
            <a:defRPr sz="1100" kern="1200">
              <a:solidFill>
                <a:schemeClr val="tx1"/>
              </a:solidFill>
              <a:latin typeface="Calibri" panose="020F0502020204030204" pitchFamily="34" charset="0"/>
              <a:ea typeface="+mn-ea"/>
              <a:cs typeface="+mn-cs"/>
            </a:defRPr>
          </a:lvl6pPr>
          <a:lvl7pPr marL="2971800" indent="-228600" algn="l" defTabSz="457200" rtl="0" eaLnBrk="0" fontAlgn="base" latinLnBrk="0" hangingPunct="0">
            <a:lnSpc>
              <a:spcPct val="90000"/>
            </a:lnSpc>
            <a:spcBef>
              <a:spcPts val="500"/>
            </a:spcBef>
            <a:spcAft>
              <a:spcPct val="0"/>
            </a:spcAft>
            <a:buFont typeface="Arial" panose="020B0604020202020204" pitchFamily="34" charset="0"/>
            <a:buChar char="•"/>
            <a:defRPr sz="1100" kern="1200">
              <a:solidFill>
                <a:schemeClr val="tx1"/>
              </a:solidFill>
              <a:latin typeface="Calibri" panose="020F0502020204030204" pitchFamily="34" charset="0"/>
              <a:ea typeface="+mn-ea"/>
              <a:cs typeface="+mn-cs"/>
            </a:defRPr>
          </a:lvl7pPr>
          <a:lvl8pPr marL="3429000" indent="-228600" algn="l" defTabSz="457200" rtl="0" eaLnBrk="0" fontAlgn="base" latinLnBrk="0" hangingPunct="0">
            <a:lnSpc>
              <a:spcPct val="90000"/>
            </a:lnSpc>
            <a:spcBef>
              <a:spcPts val="500"/>
            </a:spcBef>
            <a:spcAft>
              <a:spcPct val="0"/>
            </a:spcAft>
            <a:buFont typeface="Arial" panose="020B0604020202020204" pitchFamily="34" charset="0"/>
            <a:buChar char="•"/>
            <a:defRPr sz="1100" kern="1200">
              <a:solidFill>
                <a:schemeClr val="tx1"/>
              </a:solidFill>
              <a:latin typeface="Calibri" panose="020F0502020204030204" pitchFamily="34" charset="0"/>
              <a:ea typeface="+mn-ea"/>
              <a:cs typeface="+mn-cs"/>
            </a:defRPr>
          </a:lvl8pPr>
          <a:lvl9pPr marL="3886200" indent="-228600" algn="l" defTabSz="457200" rtl="0" eaLnBrk="0" fontAlgn="base" latinLnBrk="0" hangingPunct="0">
            <a:lnSpc>
              <a:spcPct val="90000"/>
            </a:lnSpc>
            <a:spcBef>
              <a:spcPts val="500"/>
            </a:spcBef>
            <a:spcAft>
              <a:spcPct val="0"/>
            </a:spcAft>
            <a:buFont typeface="Arial" panose="020B0604020202020204" pitchFamily="34" charset="0"/>
            <a:buChar char="•"/>
            <a:defRPr sz="1100" kern="1200">
              <a:solidFill>
                <a:schemeClr val="tx1"/>
              </a:solidFill>
              <a:latin typeface="Calibri" panose="020F0502020204030204" pitchFamily="34" charset="0"/>
              <a:ea typeface="+mn-ea"/>
              <a:cs typeface="+mn-cs"/>
            </a:defRPr>
          </a:lvl9pPr>
        </a:lstStyle>
        <a:p xmlns:a="http://schemas.openxmlformats.org/drawingml/2006/main">
          <a:pPr eaLnBrk="1" hangingPunct="1">
            <a:lnSpc>
              <a:spcPct val="100000"/>
            </a:lnSpc>
            <a:spcBef>
              <a:spcPct val="0"/>
            </a:spcBef>
            <a:buFontTx/>
            <a:buNone/>
          </a:pPr>
          <a:r>
            <a:rPr kumimoji="1" lang="en-US" altLang="zh-TW" sz="1200" dirty="0">
              <a:latin typeface="微軟正黑體" panose="020B0604030504040204" pitchFamily="34" charset="-120"/>
              <a:ea typeface="微軟正黑體" panose="020B0604030504040204" pitchFamily="34" charset="-120"/>
            </a:rPr>
            <a:t>NT$100 million</a:t>
          </a:r>
          <a:endParaRPr kumimoji="1" lang="zh-TW" altLang="en-US" sz="1200" dirty="0">
            <a:latin typeface="微軟正黑體" panose="020B0604030504040204" pitchFamily="34" charset="-120"/>
            <a:ea typeface="微軟正黑體" panose="020B0604030504040204" pitchFamily="34" charset="-12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46703C8-A05B-800B-0FE4-7C5025A65239}"/>
              </a:ext>
            </a:extLst>
          </p:cNvPr>
          <p:cNvSpPr>
            <a:spLocks noGrp="1" noChangeArrowheads="1"/>
          </p:cNvSpPr>
          <p:nvPr>
            <p:ph type="hdr" sz="quarter"/>
          </p:nvPr>
        </p:nvSpPr>
        <p:spPr bwMode="auto">
          <a:xfrm>
            <a:off x="1" y="1"/>
            <a:ext cx="4310063" cy="339804"/>
          </a:xfrm>
          <a:prstGeom prst="rect">
            <a:avLst/>
          </a:prstGeom>
          <a:noFill/>
          <a:ln w="9525">
            <a:noFill/>
            <a:miter lim="800000"/>
            <a:headEnd/>
            <a:tailEnd/>
          </a:ln>
          <a:effectLst/>
        </p:spPr>
        <p:txBody>
          <a:bodyPr vert="horz" wrap="square" lIns="91577" tIns="45788" rIns="91577" bIns="45788" numCol="1" anchor="t" anchorCtr="0" compatLnSpc="1">
            <a:prstTxWarp prst="textNoShape">
              <a:avLst/>
            </a:prstTxWarp>
          </a:bodyPr>
          <a:lstStyle>
            <a:lvl1pPr defTabSz="915988" eaLnBrk="1" hangingPunct="1">
              <a:spcBef>
                <a:spcPct val="0"/>
              </a:spcBef>
              <a:defRPr sz="1200" b="0">
                <a:solidFill>
                  <a:schemeClr val="tx1"/>
                </a:solidFill>
              </a:defRPr>
            </a:lvl1pPr>
          </a:lstStyle>
          <a:p>
            <a:pPr>
              <a:defRPr/>
            </a:pPr>
            <a:endParaRPr lang="en-US" altLang="zh-TW"/>
          </a:p>
        </p:txBody>
      </p:sp>
      <p:sp>
        <p:nvSpPr>
          <p:cNvPr id="3075" name="Rectangle 3">
            <a:extLst>
              <a:ext uri="{FF2B5EF4-FFF2-40B4-BE49-F238E27FC236}">
                <a16:creationId xmlns:a16="http://schemas.microsoft.com/office/drawing/2014/main" id="{B9C63856-7FF3-B21C-07FF-39E74CB028E3}"/>
              </a:ext>
            </a:extLst>
          </p:cNvPr>
          <p:cNvSpPr>
            <a:spLocks noGrp="1" noChangeArrowheads="1"/>
          </p:cNvSpPr>
          <p:nvPr>
            <p:ph type="dt" sz="quarter" idx="1"/>
          </p:nvPr>
        </p:nvSpPr>
        <p:spPr bwMode="auto">
          <a:xfrm>
            <a:off x="5629276" y="1"/>
            <a:ext cx="4310063" cy="339804"/>
          </a:xfrm>
          <a:prstGeom prst="rect">
            <a:avLst/>
          </a:prstGeom>
          <a:noFill/>
          <a:ln w="9525">
            <a:noFill/>
            <a:miter lim="800000"/>
            <a:headEnd/>
            <a:tailEnd/>
          </a:ln>
          <a:effectLst/>
        </p:spPr>
        <p:txBody>
          <a:bodyPr vert="horz" wrap="square" lIns="91577" tIns="45788" rIns="91577" bIns="45788" numCol="1" anchor="t" anchorCtr="0" compatLnSpc="1">
            <a:prstTxWarp prst="textNoShape">
              <a:avLst/>
            </a:prstTxWarp>
          </a:bodyPr>
          <a:lstStyle>
            <a:lvl1pPr algn="r" defTabSz="915988" eaLnBrk="1" hangingPunct="1">
              <a:spcBef>
                <a:spcPct val="0"/>
              </a:spcBef>
              <a:defRPr sz="1200" b="0">
                <a:solidFill>
                  <a:schemeClr val="tx1"/>
                </a:solidFill>
              </a:defRPr>
            </a:lvl1pPr>
          </a:lstStyle>
          <a:p>
            <a:pPr>
              <a:defRPr/>
            </a:pPr>
            <a:endParaRPr lang="en-US" altLang="zh-TW"/>
          </a:p>
        </p:txBody>
      </p:sp>
      <p:sp>
        <p:nvSpPr>
          <p:cNvPr id="3076" name="Rectangle 4">
            <a:extLst>
              <a:ext uri="{FF2B5EF4-FFF2-40B4-BE49-F238E27FC236}">
                <a16:creationId xmlns:a16="http://schemas.microsoft.com/office/drawing/2014/main" id="{C433E02C-3824-3D22-02DD-9EED2EA97D44}"/>
              </a:ext>
            </a:extLst>
          </p:cNvPr>
          <p:cNvSpPr>
            <a:spLocks noGrp="1" noChangeArrowheads="1"/>
          </p:cNvSpPr>
          <p:nvPr>
            <p:ph type="ftr" sz="quarter" idx="2"/>
          </p:nvPr>
        </p:nvSpPr>
        <p:spPr bwMode="auto">
          <a:xfrm>
            <a:off x="1" y="6467396"/>
            <a:ext cx="4310063" cy="339804"/>
          </a:xfrm>
          <a:prstGeom prst="rect">
            <a:avLst/>
          </a:prstGeom>
          <a:noFill/>
          <a:ln w="9525">
            <a:noFill/>
            <a:miter lim="800000"/>
            <a:headEnd/>
            <a:tailEnd/>
          </a:ln>
          <a:effectLst/>
        </p:spPr>
        <p:txBody>
          <a:bodyPr vert="horz" wrap="square" lIns="91577" tIns="45788" rIns="91577" bIns="45788" numCol="1" anchor="b" anchorCtr="0" compatLnSpc="1">
            <a:prstTxWarp prst="textNoShape">
              <a:avLst/>
            </a:prstTxWarp>
          </a:bodyPr>
          <a:lstStyle>
            <a:lvl1pPr defTabSz="915988" eaLnBrk="1" hangingPunct="1">
              <a:spcBef>
                <a:spcPct val="0"/>
              </a:spcBef>
              <a:defRPr sz="1200" b="0">
                <a:solidFill>
                  <a:schemeClr val="tx1"/>
                </a:solidFill>
              </a:defRPr>
            </a:lvl1pPr>
          </a:lstStyle>
          <a:p>
            <a:pPr>
              <a:defRPr/>
            </a:pPr>
            <a:endParaRPr lang="en-US" altLang="zh-TW"/>
          </a:p>
        </p:txBody>
      </p:sp>
      <p:sp>
        <p:nvSpPr>
          <p:cNvPr id="3077" name="Rectangle 5">
            <a:extLst>
              <a:ext uri="{FF2B5EF4-FFF2-40B4-BE49-F238E27FC236}">
                <a16:creationId xmlns:a16="http://schemas.microsoft.com/office/drawing/2014/main" id="{D1F4A8F9-BE7C-3CD6-D009-6CC22C3A0408}"/>
              </a:ext>
            </a:extLst>
          </p:cNvPr>
          <p:cNvSpPr>
            <a:spLocks noGrp="1" noChangeArrowheads="1"/>
          </p:cNvSpPr>
          <p:nvPr>
            <p:ph type="sldNum" sz="quarter" idx="3"/>
          </p:nvPr>
        </p:nvSpPr>
        <p:spPr bwMode="auto">
          <a:xfrm>
            <a:off x="5629276" y="6467396"/>
            <a:ext cx="4310063" cy="339804"/>
          </a:xfrm>
          <a:prstGeom prst="rect">
            <a:avLst/>
          </a:prstGeom>
          <a:noFill/>
          <a:ln w="9525">
            <a:noFill/>
            <a:miter lim="800000"/>
            <a:headEnd/>
            <a:tailEnd/>
          </a:ln>
          <a:effectLst/>
        </p:spPr>
        <p:txBody>
          <a:bodyPr vert="horz" wrap="square" lIns="91577" tIns="45788" rIns="91577" bIns="45788" numCol="1" anchor="b" anchorCtr="0" compatLnSpc="1">
            <a:prstTxWarp prst="textNoShape">
              <a:avLst/>
            </a:prstTxWarp>
          </a:bodyPr>
          <a:lstStyle>
            <a:lvl1pPr algn="r" defTabSz="915988" eaLnBrk="1" hangingPunct="1">
              <a:defRPr sz="1200" b="0">
                <a:solidFill>
                  <a:schemeClr val="tx1"/>
                </a:solidFill>
              </a:defRPr>
            </a:lvl1pPr>
          </a:lstStyle>
          <a:p>
            <a:pPr>
              <a:defRPr/>
            </a:pPr>
            <a:fld id="{1FEDFD04-4789-47CE-9452-B035582779A2}" type="slidenum">
              <a:rPr lang="zh-TW" altLang="en-US"/>
              <a:pPr>
                <a:defRPr/>
              </a:pPr>
              <a:t>‹#›</a:t>
            </a:fld>
            <a:endParaRPr lang="en-US" altLang="zh-TW"/>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897DD23-A1AE-2381-A631-B974DB9744B4}"/>
              </a:ext>
            </a:extLst>
          </p:cNvPr>
          <p:cNvSpPr>
            <a:spLocks noGrp="1" noChangeArrowheads="1"/>
          </p:cNvSpPr>
          <p:nvPr>
            <p:ph type="hdr" sz="quarter"/>
          </p:nvPr>
        </p:nvSpPr>
        <p:spPr bwMode="auto">
          <a:xfrm>
            <a:off x="1" y="1"/>
            <a:ext cx="4310063" cy="339804"/>
          </a:xfrm>
          <a:prstGeom prst="rect">
            <a:avLst/>
          </a:prstGeom>
          <a:noFill/>
          <a:ln w="9525">
            <a:noFill/>
            <a:miter lim="800000"/>
            <a:headEnd/>
            <a:tailEnd/>
          </a:ln>
          <a:effectLst/>
        </p:spPr>
        <p:txBody>
          <a:bodyPr vert="horz" wrap="square" lIns="91577" tIns="45788" rIns="91577" bIns="45788" numCol="1" anchor="t" anchorCtr="0" compatLnSpc="1">
            <a:prstTxWarp prst="textNoShape">
              <a:avLst/>
            </a:prstTxWarp>
          </a:bodyPr>
          <a:lstStyle>
            <a:lvl1pPr defTabSz="915988" eaLnBrk="1" hangingPunct="1">
              <a:spcBef>
                <a:spcPct val="0"/>
              </a:spcBef>
              <a:defRPr sz="1200" b="0">
                <a:solidFill>
                  <a:schemeClr val="tx1"/>
                </a:solidFill>
              </a:defRPr>
            </a:lvl1pPr>
          </a:lstStyle>
          <a:p>
            <a:pPr>
              <a:defRPr/>
            </a:pPr>
            <a:endParaRPr lang="en-US" altLang="zh-TW"/>
          </a:p>
        </p:txBody>
      </p:sp>
      <p:sp>
        <p:nvSpPr>
          <p:cNvPr id="5123" name="Rectangle 3">
            <a:extLst>
              <a:ext uri="{FF2B5EF4-FFF2-40B4-BE49-F238E27FC236}">
                <a16:creationId xmlns:a16="http://schemas.microsoft.com/office/drawing/2014/main" id="{28529980-3307-0D2E-6656-99E913EDC008}"/>
              </a:ext>
            </a:extLst>
          </p:cNvPr>
          <p:cNvSpPr>
            <a:spLocks noGrp="1" noChangeArrowheads="1"/>
          </p:cNvSpPr>
          <p:nvPr>
            <p:ph type="dt" idx="1"/>
          </p:nvPr>
        </p:nvSpPr>
        <p:spPr bwMode="auto">
          <a:xfrm>
            <a:off x="5629276" y="1"/>
            <a:ext cx="4310063" cy="339804"/>
          </a:xfrm>
          <a:prstGeom prst="rect">
            <a:avLst/>
          </a:prstGeom>
          <a:noFill/>
          <a:ln w="9525">
            <a:noFill/>
            <a:miter lim="800000"/>
            <a:headEnd/>
            <a:tailEnd/>
          </a:ln>
          <a:effectLst/>
        </p:spPr>
        <p:txBody>
          <a:bodyPr vert="horz" wrap="square" lIns="91577" tIns="45788" rIns="91577" bIns="45788" numCol="1" anchor="t" anchorCtr="0" compatLnSpc="1">
            <a:prstTxWarp prst="textNoShape">
              <a:avLst/>
            </a:prstTxWarp>
          </a:bodyPr>
          <a:lstStyle>
            <a:lvl1pPr algn="r" defTabSz="915988" eaLnBrk="1" hangingPunct="1">
              <a:spcBef>
                <a:spcPct val="0"/>
              </a:spcBef>
              <a:defRPr sz="1200" b="0">
                <a:solidFill>
                  <a:schemeClr val="tx1"/>
                </a:solidFill>
              </a:defRPr>
            </a:lvl1pPr>
          </a:lstStyle>
          <a:p>
            <a:pPr>
              <a:defRPr/>
            </a:pPr>
            <a:endParaRPr lang="en-US" altLang="zh-TW"/>
          </a:p>
        </p:txBody>
      </p:sp>
      <p:sp>
        <p:nvSpPr>
          <p:cNvPr id="6148" name="Rectangle 4">
            <a:extLst>
              <a:ext uri="{FF2B5EF4-FFF2-40B4-BE49-F238E27FC236}">
                <a16:creationId xmlns:a16="http://schemas.microsoft.com/office/drawing/2014/main" id="{11C1417B-0102-7684-51EB-6C368C2F7556}"/>
              </a:ext>
            </a:extLst>
          </p:cNvPr>
          <p:cNvSpPr>
            <a:spLocks noGrp="1" noRot="1" noChangeAspect="1" noChangeArrowheads="1"/>
          </p:cNvSpPr>
          <p:nvPr>
            <p:ph type="sldImg" idx="2"/>
          </p:nvPr>
        </p:nvSpPr>
        <p:spPr bwMode="auto">
          <a:xfrm>
            <a:off x="3128963" y="511175"/>
            <a:ext cx="3686175" cy="25511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D03A36C0-9CAD-FDD3-F808-5C3BC95A8F4C}"/>
              </a:ext>
            </a:extLst>
          </p:cNvPr>
          <p:cNvSpPr>
            <a:spLocks noGrp="1" noChangeArrowheads="1"/>
          </p:cNvSpPr>
          <p:nvPr>
            <p:ph type="body" sz="quarter" idx="3"/>
          </p:nvPr>
        </p:nvSpPr>
        <p:spPr bwMode="auto">
          <a:xfrm>
            <a:off x="1323975" y="3232904"/>
            <a:ext cx="7291388" cy="3063002"/>
          </a:xfrm>
          <a:prstGeom prst="rect">
            <a:avLst/>
          </a:prstGeom>
          <a:noFill/>
          <a:ln w="9525">
            <a:noFill/>
            <a:miter lim="800000"/>
            <a:headEnd/>
            <a:tailEnd/>
          </a:ln>
          <a:effectLst/>
        </p:spPr>
        <p:txBody>
          <a:bodyPr vert="horz" wrap="square" lIns="91577" tIns="45788" rIns="91577" bIns="45788" numCol="1" anchor="t" anchorCtr="0" compatLnSpc="1">
            <a:prstTxWarp prst="textNoShape">
              <a:avLst/>
            </a:prstTxWarp>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5126" name="Rectangle 6">
            <a:extLst>
              <a:ext uri="{FF2B5EF4-FFF2-40B4-BE49-F238E27FC236}">
                <a16:creationId xmlns:a16="http://schemas.microsoft.com/office/drawing/2014/main" id="{7993A826-BDE8-0229-2525-C98E29AE7A41}"/>
              </a:ext>
            </a:extLst>
          </p:cNvPr>
          <p:cNvSpPr>
            <a:spLocks noGrp="1" noChangeArrowheads="1"/>
          </p:cNvSpPr>
          <p:nvPr>
            <p:ph type="ftr" sz="quarter" idx="4"/>
          </p:nvPr>
        </p:nvSpPr>
        <p:spPr bwMode="auto">
          <a:xfrm>
            <a:off x="1" y="6467396"/>
            <a:ext cx="4310063" cy="339804"/>
          </a:xfrm>
          <a:prstGeom prst="rect">
            <a:avLst/>
          </a:prstGeom>
          <a:noFill/>
          <a:ln w="9525">
            <a:noFill/>
            <a:miter lim="800000"/>
            <a:headEnd/>
            <a:tailEnd/>
          </a:ln>
          <a:effectLst/>
        </p:spPr>
        <p:txBody>
          <a:bodyPr vert="horz" wrap="square" lIns="91577" tIns="45788" rIns="91577" bIns="45788" numCol="1" anchor="b" anchorCtr="0" compatLnSpc="1">
            <a:prstTxWarp prst="textNoShape">
              <a:avLst/>
            </a:prstTxWarp>
          </a:bodyPr>
          <a:lstStyle>
            <a:lvl1pPr defTabSz="915988" eaLnBrk="1" hangingPunct="1">
              <a:spcBef>
                <a:spcPct val="0"/>
              </a:spcBef>
              <a:defRPr sz="1200" b="0">
                <a:solidFill>
                  <a:schemeClr val="tx1"/>
                </a:solidFill>
              </a:defRPr>
            </a:lvl1pPr>
          </a:lstStyle>
          <a:p>
            <a:pPr>
              <a:defRPr/>
            </a:pPr>
            <a:endParaRPr lang="en-US" altLang="zh-TW"/>
          </a:p>
        </p:txBody>
      </p:sp>
      <p:sp>
        <p:nvSpPr>
          <p:cNvPr id="5127" name="Rectangle 7">
            <a:extLst>
              <a:ext uri="{FF2B5EF4-FFF2-40B4-BE49-F238E27FC236}">
                <a16:creationId xmlns:a16="http://schemas.microsoft.com/office/drawing/2014/main" id="{3B0FDF38-8874-5800-A34A-A1634F291643}"/>
              </a:ext>
            </a:extLst>
          </p:cNvPr>
          <p:cNvSpPr>
            <a:spLocks noGrp="1" noChangeArrowheads="1"/>
          </p:cNvSpPr>
          <p:nvPr>
            <p:ph type="sldNum" sz="quarter" idx="5"/>
          </p:nvPr>
        </p:nvSpPr>
        <p:spPr bwMode="auto">
          <a:xfrm>
            <a:off x="5629276" y="6467396"/>
            <a:ext cx="4310063" cy="339804"/>
          </a:xfrm>
          <a:prstGeom prst="rect">
            <a:avLst/>
          </a:prstGeom>
          <a:noFill/>
          <a:ln w="9525">
            <a:noFill/>
            <a:miter lim="800000"/>
            <a:headEnd/>
            <a:tailEnd/>
          </a:ln>
          <a:effectLst/>
        </p:spPr>
        <p:txBody>
          <a:bodyPr vert="horz" wrap="square" lIns="91577" tIns="45788" rIns="91577" bIns="45788" numCol="1" anchor="b" anchorCtr="0" compatLnSpc="1">
            <a:prstTxWarp prst="textNoShape">
              <a:avLst/>
            </a:prstTxWarp>
          </a:bodyPr>
          <a:lstStyle>
            <a:lvl1pPr algn="r" defTabSz="915988" eaLnBrk="1" hangingPunct="1">
              <a:defRPr sz="1200" b="0">
                <a:solidFill>
                  <a:schemeClr val="tx1"/>
                </a:solidFill>
              </a:defRPr>
            </a:lvl1pPr>
          </a:lstStyle>
          <a:p>
            <a:pPr>
              <a:defRPr/>
            </a:pPr>
            <a:fld id="{D923B19E-8583-4EDC-836E-B5C51F6B9A3F}"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A6DE6E3E-E57B-2F2D-38B9-611187890D5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spcBef>
                <a:spcPct val="30000"/>
              </a:spcBef>
              <a:defRPr sz="1200">
                <a:solidFill>
                  <a:schemeClr val="tx1"/>
                </a:solidFill>
                <a:latin typeface="Times New Roman" panose="02020603050405020304" pitchFamily="18" charset="0"/>
                <a:ea typeface="新細明體" panose="02020500000000000000" pitchFamily="18" charset="-120"/>
              </a:defRPr>
            </a:lvl1pPr>
            <a:lvl2pPr marL="742950" indent="-285750" defTabSz="915988">
              <a:spcBef>
                <a:spcPct val="30000"/>
              </a:spcBef>
              <a:defRPr sz="1200">
                <a:solidFill>
                  <a:schemeClr val="tx1"/>
                </a:solidFill>
                <a:latin typeface="Times New Roman" panose="02020603050405020304" pitchFamily="18" charset="0"/>
                <a:ea typeface="新細明體" panose="02020500000000000000" pitchFamily="18" charset="-120"/>
              </a:defRPr>
            </a:lvl2pPr>
            <a:lvl3pPr marL="11430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3pPr>
            <a:lvl4pPr marL="16002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4pPr>
            <a:lvl5pPr marL="20574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5pPr>
            <a:lvl6pPr marL="25146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6pPr>
            <a:lvl7pPr marL="29718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7pPr>
            <a:lvl8pPr marL="34290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8pPr>
            <a:lvl9pPr marL="38862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9pPr>
          </a:lstStyle>
          <a:p>
            <a:pPr>
              <a:spcBef>
                <a:spcPct val="0"/>
              </a:spcBef>
            </a:pPr>
            <a:fld id="{A71B1164-B2FF-48F7-90EE-F6FD10EB656D}" type="slidenum">
              <a:rPr lang="zh-TW" altLang="en-US" smtClean="0"/>
              <a:pPr>
                <a:spcBef>
                  <a:spcPct val="0"/>
                </a:spcBef>
              </a:pPr>
              <a:t>1</a:t>
            </a:fld>
            <a:endParaRPr lang="en-US" altLang="zh-TW"/>
          </a:p>
        </p:txBody>
      </p:sp>
      <p:sp>
        <p:nvSpPr>
          <p:cNvPr id="9219" name="Rectangle 2">
            <a:extLst>
              <a:ext uri="{FF2B5EF4-FFF2-40B4-BE49-F238E27FC236}">
                <a16:creationId xmlns:a16="http://schemas.microsoft.com/office/drawing/2014/main" id="{27696F0E-C12F-9FBE-85FF-80DC4FBEDC72}"/>
              </a:ext>
            </a:extLst>
          </p:cNvPr>
          <p:cNvSpPr>
            <a:spLocks noGrp="1" noRot="1" noChangeAspect="1" noChangeArrowheads="1" noTextEdit="1"/>
          </p:cNvSpPr>
          <p:nvPr>
            <p:ph type="sldImg"/>
          </p:nvPr>
        </p:nvSpPr>
        <p:spPr>
          <a:xfrm>
            <a:off x="3127375" y="509588"/>
            <a:ext cx="3687763" cy="2552700"/>
          </a:xfrm>
          <a:ln/>
        </p:spPr>
      </p:sp>
      <p:sp>
        <p:nvSpPr>
          <p:cNvPr id="9220" name="Rectangle 3">
            <a:extLst>
              <a:ext uri="{FF2B5EF4-FFF2-40B4-BE49-F238E27FC236}">
                <a16:creationId xmlns:a16="http://schemas.microsoft.com/office/drawing/2014/main" id="{3B0EF60A-4C8E-4548-0D24-76BFFBE0C288}"/>
              </a:ext>
            </a:extLst>
          </p:cNvPr>
          <p:cNvSpPr>
            <a:spLocks noGrp="1" noChangeArrowheads="1"/>
          </p:cNvSpPr>
          <p:nvPr>
            <p:ph type="body" idx="1"/>
          </p:nvPr>
        </p:nvSpPr>
        <p:spPr>
          <a:xfrm>
            <a:off x="1323975" y="3232904"/>
            <a:ext cx="7291388" cy="306458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9C78BA18-E4FE-B9C1-CF9B-772F14DA3F8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spcBef>
                <a:spcPct val="30000"/>
              </a:spcBef>
              <a:defRPr sz="1200">
                <a:solidFill>
                  <a:schemeClr val="tx1"/>
                </a:solidFill>
                <a:latin typeface="Times New Roman" panose="02020603050405020304" pitchFamily="18" charset="0"/>
                <a:ea typeface="新細明體" panose="02020500000000000000" pitchFamily="18" charset="-120"/>
              </a:defRPr>
            </a:lvl1pPr>
            <a:lvl2pPr marL="742950" indent="-285750" defTabSz="915988">
              <a:spcBef>
                <a:spcPct val="30000"/>
              </a:spcBef>
              <a:defRPr sz="1200">
                <a:solidFill>
                  <a:schemeClr val="tx1"/>
                </a:solidFill>
                <a:latin typeface="Times New Roman" panose="02020603050405020304" pitchFamily="18" charset="0"/>
                <a:ea typeface="新細明體" panose="02020500000000000000" pitchFamily="18" charset="-120"/>
              </a:defRPr>
            </a:lvl2pPr>
            <a:lvl3pPr marL="11430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3pPr>
            <a:lvl4pPr marL="16002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4pPr>
            <a:lvl5pPr marL="20574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5pPr>
            <a:lvl6pPr marL="25146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6pPr>
            <a:lvl7pPr marL="29718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7pPr>
            <a:lvl8pPr marL="34290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8pPr>
            <a:lvl9pPr marL="38862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9pPr>
          </a:lstStyle>
          <a:p>
            <a:pPr>
              <a:spcBef>
                <a:spcPct val="0"/>
              </a:spcBef>
            </a:pPr>
            <a:fld id="{C9721D92-1D13-435C-BEE3-D478E3D23AED}" type="slidenum">
              <a:rPr lang="zh-TW" altLang="en-US" smtClean="0"/>
              <a:pPr>
                <a:spcBef>
                  <a:spcPct val="0"/>
                </a:spcBef>
              </a:pPr>
              <a:t>6</a:t>
            </a:fld>
            <a:endParaRPr lang="en-US" altLang="zh-TW"/>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3D2AC-9DA0-8D0A-22EB-16AAA579AAC4}"/>
            </a:ext>
          </a:extLst>
        </p:cNvPr>
        <p:cNvGrpSpPr/>
        <p:nvPr/>
      </p:nvGrpSpPr>
      <p:grpSpPr>
        <a:xfrm>
          <a:off x="0" y="0"/>
          <a:ext cx="0" cy="0"/>
          <a:chOff x="0" y="0"/>
          <a:chExt cx="0" cy="0"/>
        </a:xfrm>
      </p:grpSpPr>
      <p:sp>
        <p:nvSpPr>
          <p:cNvPr id="30722" name="投影片影像版面配置區 1">
            <a:extLst>
              <a:ext uri="{FF2B5EF4-FFF2-40B4-BE49-F238E27FC236}">
                <a16:creationId xmlns:a16="http://schemas.microsoft.com/office/drawing/2014/main" id="{B4631A1B-233E-D1B5-4703-2C9EDD78BCE3}"/>
              </a:ext>
            </a:extLst>
          </p:cNvPr>
          <p:cNvSpPr>
            <a:spLocks noGrp="1" noRot="1" noChangeAspect="1" noChangeArrowheads="1" noTextEdit="1"/>
          </p:cNvSpPr>
          <p:nvPr>
            <p:ph type="sldImg"/>
          </p:nvPr>
        </p:nvSpPr>
        <p:spPr>
          <a:ln/>
        </p:spPr>
      </p:sp>
      <p:sp>
        <p:nvSpPr>
          <p:cNvPr id="30723" name="備忘稿版面配置區 2">
            <a:extLst>
              <a:ext uri="{FF2B5EF4-FFF2-40B4-BE49-F238E27FC236}">
                <a16:creationId xmlns:a16="http://schemas.microsoft.com/office/drawing/2014/main" id="{2B84B144-4406-8D1E-F23B-1C5CC068ECA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p>
        </p:txBody>
      </p:sp>
      <p:sp>
        <p:nvSpPr>
          <p:cNvPr id="30724" name="投影片編號版面配置區 3">
            <a:extLst>
              <a:ext uri="{FF2B5EF4-FFF2-40B4-BE49-F238E27FC236}">
                <a16:creationId xmlns:a16="http://schemas.microsoft.com/office/drawing/2014/main" id="{27126B9E-CDCF-1874-1E94-D5D11DA627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F849058-2F7B-4569-BFDE-3D5CB4BD8CB0}" type="slidenum">
              <a:rPr kumimoji="1" lang="zh-TW" altLang="en-US" smtClean="0">
                <a:latin typeface="Times New Roman" panose="02020603050405020304" pitchFamily="18" charset="0"/>
              </a:rPr>
              <a:pPr fontAlgn="base">
                <a:spcBef>
                  <a:spcPct val="0"/>
                </a:spcBef>
                <a:spcAft>
                  <a:spcPct val="0"/>
                </a:spcAft>
              </a:pPr>
              <a:t>9</a:t>
            </a:fld>
            <a:endParaRPr kumimoji="1" lang="en-US" altLang="zh-TW">
              <a:latin typeface="Times New Roman" panose="02020603050405020304" pitchFamily="18" charset="0"/>
            </a:endParaRPr>
          </a:p>
        </p:txBody>
      </p:sp>
    </p:spTree>
    <p:extLst>
      <p:ext uri="{BB962C8B-B14F-4D97-AF65-F5344CB8AC3E}">
        <p14:creationId xmlns:p14="http://schemas.microsoft.com/office/powerpoint/2010/main" val="1536822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投影片圖像版面配置區 1">
            <a:extLst>
              <a:ext uri="{FF2B5EF4-FFF2-40B4-BE49-F238E27FC236}">
                <a16:creationId xmlns:a16="http://schemas.microsoft.com/office/drawing/2014/main" id="{1A5B50F0-FCBC-B84B-BB74-A19809BF73BF}"/>
              </a:ext>
            </a:extLst>
          </p:cNvPr>
          <p:cNvSpPr>
            <a:spLocks noGrp="1" noRot="1" noChangeAspect="1" noChangeArrowheads="1" noTextEdit="1"/>
          </p:cNvSpPr>
          <p:nvPr>
            <p:ph type="sldImg"/>
          </p:nvPr>
        </p:nvSpPr>
        <p:spPr>
          <a:ln/>
        </p:spPr>
      </p:sp>
      <p:sp>
        <p:nvSpPr>
          <p:cNvPr id="28675" name="備忘稿版面配置區 2">
            <a:extLst>
              <a:ext uri="{FF2B5EF4-FFF2-40B4-BE49-F238E27FC236}">
                <a16:creationId xmlns:a16="http://schemas.microsoft.com/office/drawing/2014/main" id="{D04A364F-382B-E5B4-ACE8-6935009763E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p>
        </p:txBody>
      </p:sp>
      <p:sp>
        <p:nvSpPr>
          <p:cNvPr id="28676" name="投影片編號版面配置區 3">
            <a:extLst>
              <a:ext uri="{FF2B5EF4-FFF2-40B4-BE49-F238E27FC236}">
                <a16:creationId xmlns:a16="http://schemas.microsoft.com/office/drawing/2014/main" id="{737D5D68-155F-A3A2-3732-142F473EC48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spcBef>
                <a:spcPct val="30000"/>
              </a:spcBef>
              <a:defRPr sz="1200">
                <a:solidFill>
                  <a:schemeClr val="tx1"/>
                </a:solidFill>
                <a:latin typeface="Times New Roman" panose="02020603050405020304" pitchFamily="18" charset="0"/>
                <a:ea typeface="新細明體" panose="02020500000000000000" pitchFamily="18" charset="-120"/>
              </a:defRPr>
            </a:lvl1pPr>
            <a:lvl2pPr marL="742950" indent="-285750" defTabSz="915988">
              <a:spcBef>
                <a:spcPct val="30000"/>
              </a:spcBef>
              <a:defRPr sz="1200">
                <a:solidFill>
                  <a:schemeClr val="tx1"/>
                </a:solidFill>
                <a:latin typeface="Times New Roman" panose="02020603050405020304" pitchFamily="18" charset="0"/>
                <a:ea typeface="新細明體" panose="02020500000000000000" pitchFamily="18" charset="-120"/>
              </a:defRPr>
            </a:lvl2pPr>
            <a:lvl3pPr marL="11430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3pPr>
            <a:lvl4pPr marL="16002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4pPr>
            <a:lvl5pPr marL="20574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5pPr>
            <a:lvl6pPr marL="25146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6pPr>
            <a:lvl7pPr marL="29718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7pPr>
            <a:lvl8pPr marL="34290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8pPr>
            <a:lvl9pPr marL="38862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9pPr>
          </a:lstStyle>
          <a:p>
            <a:pPr>
              <a:spcBef>
                <a:spcPct val="0"/>
              </a:spcBef>
            </a:pPr>
            <a:fld id="{6F35519F-46BF-4047-930F-F0F4ED2C4E23}" type="slidenum">
              <a:rPr lang="zh-TW" altLang="en-US" smtClean="0"/>
              <a:pPr>
                <a:spcBef>
                  <a:spcPct val="0"/>
                </a:spcBef>
              </a:pPr>
              <a:t>13</a:t>
            </a:fld>
            <a:endParaRPr lang="en-US" altLang="zh-TW"/>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C9166-9FFE-B63E-621E-5223E2EC4F0B}"/>
            </a:ext>
          </a:extLst>
        </p:cNvPr>
        <p:cNvGrpSpPr/>
        <p:nvPr/>
      </p:nvGrpSpPr>
      <p:grpSpPr>
        <a:xfrm>
          <a:off x="0" y="0"/>
          <a:ext cx="0" cy="0"/>
          <a:chOff x="0" y="0"/>
          <a:chExt cx="0" cy="0"/>
        </a:xfrm>
      </p:grpSpPr>
      <p:sp>
        <p:nvSpPr>
          <p:cNvPr id="28674" name="投影片圖像版面配置區 1">
            <a:extLst>
              <a:ext uri="{FF2B5EF4-FFF2-40B4-BE49-F238E27FC236}">
                <a16:creationId xmlns:a16="http://schemas.microsoft.com/office/drawing/2014/main" id="{35008781-68E9-E904-72A0-6CCC5C03FD83}"/>
              </a:ext>
            </a:extLst>
          </p:cNvPr>
          <p:cNvSpPr>
            <a:spLocks noGrp="1" noRot="1" noChangeAspect="1" noChangeArrowheads="1" noTextEdit="1"/>
          </p:cNvSpPr>
          <p:nvPr>
            <p:ph type="sldImg"/>
          </p:nvPr>
        </p:nvSpPr>
        <p:spPr>
          <a:ln/>
        </p:spPr>
      </p:sp>
      <p:sp>
        <p:nvSpPr>
          <p:cNvPr id="28675" name="備忘稿版面配置區 2">
            <a:extLst>
              <a:ext uri="{FF2B5EF4-FFF2-40B4-BE49-F238E27FC236}">
                <a16:creationId xmlns:a16="http://schemas.microsoft.com/office/drawing/2014/main" id="{2FC8E64D-BB03-D7DC-BD50-C2745353BFB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p>
        </p:txBody>
      </p:sp>
      <p:sp>
        <p:nvSpPr>
          <p:cNvPr id="28676" name="投影片編號版面配置區 3">
            <a:extLst>
              <a:ext uri="{FF2B5EF4-FFF2-40B4-BE49-F238E27FC236}">
                <a16:creationId xmlns:a16="http://schemas.microsoft.com/office/drawing/2014/main" id="{96D32DC4-CF33-F226-7F12-B059AFBBE3A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spcBef>
                <a:spcPct val="30000"/>
              </a:spcBef>
              <a:defRPr sz="1200">
                <a:solidFill>
                  <a:schemeClr val="tx1"/>
                </a:solidFill>
                <a:latin typeface="Times New Roman" panose="02020603050405020304" pitchFamily="18" charset="0"/>
                <a:ea typeface="新細明體" panose="02020500000000000000" pitchFamily="18" charset="-120"/>
              </a:defRPr>
            </a:lvl1pPr>
            <a:lvl2pPr marL="742950" indent="-285750" defTabSz="915988">
              <a:spcBef>
                <a:spcPct val="30000"/>
              </a:spcBef>
              <a:defRPr sz="1200">
                <a:solidFill>
                  <a:schemeClr val="tx1"/>
                </a:solidFill>
                <a:latin typeface="Times New Roman" panose="02020603050405020304" pitchFamily="18" charset="0"/>
                <a:ea typeface="新細明體" panose="02020500000000000000" pitchFamily="18" charset="-120"/>
              </a:defRPr>
            </a:lvl2pPr>
            <a:lvl3pPr marL="11430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3pPr>
            <a:lvl4pPr marL="16002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4pPr>
            <a:lvl5pPr marL="20574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5pPr>
            <a:lvl6pPr marL="25146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6pPr>
            <a:lvl7pPr marL="29718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7pPr>
            <a:lvl8pPr marL="34290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8pPr>
            <a:lvl9pPr marL="38862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9pPr>
          </a:lstStyle>
          <a:p>
            <a:pPr>
              <a:spcBef>
                <a:spcPct val="0"/>
              </a:spcBef>
            </a:pPr>
            <a:fld id="{6F35519F-46BF-4047-930F-F0F4ED2C4E23}" type="slidenum">
              <a:rPr lang="zh-TW" altLang="en-US" smtClean="0"/>
              <a:pPr>
                <a:spcBef>
                  <a:spcPct val="0"/>
                </a:spcBef>
              </a:pPr>
              <a:t>14</a:t>
            </a:fld>
            <a:endParaRPr lang="en-US" altLang="zh-TW"/>
          </a:p>
        </p:txBody>
      </p:sp>
    </p:spTree>
    <p:extLst>
      <p:ext uri="{BB962C8B-B14F-4D97-AF65-F5344CB8AC3E}">
        <p14:creationId xmlns:p14="http://schemas.microsoft.com/office/powerpoint/2010/main" val="4175855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ECDA72B5-27AA-2A54-0543-3C67F916B24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5988">
              <a:spcBef>
                <a:spcPct val="30000"/>
              </a:spcBef>
              <a:defRPr sz="1200">
                <a:solidFill>
                  <a:schemeClr val="tx1"/>
                </a:solidFill>
                <a:latin typeface="Times New Roman" panose="02020603050405020304" pitchFamily="18" charset="0"/>
                <a:ea typeface="新細明體" panose="02020500000000000000" pitchFamily="18" charset="-120"/>
              </a:defRPr>
            </a:lvl1pPr>
            <a:lvl2pPr marL="742950" indent="-285750" defTabSz="915988">
              <a:spcBef>
                <a:spcPct val="30000"/>
              </a:spcBef>
              <a:defRPr sz="1200">
                <a:solidFill>
                  <a:schemeClr val="tx1"/>
                </a:solidFill>
                <a:latin typeface="Times New Roman" panose="02020603050405020304" pitchFamily="18" charset="0"/>
                <a:ea typeface="新細明體" panose="02020500000000000000" pitchFamily="18" charset="-120"/>
              </a:defRPr>
            </a:lvl2pPr>
            <a:lvl3pPr marL="11430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3pPr>
            <a:lvl4pPr marL="16002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4pPr>
            <a:lvl5pPr marL="2057400" indent="-228600" defTabSz="915988">
              <a:spcBef>
                <a:spcPct val="30000"/>
              </a:spcBef>
              <a:defRPr sz="1200">
                <a:solidFill>
                  <a:schemeClr val="tx1"/>
                </a:solidFill>
                <a:latin typeface="Times New Roman" panose="02020603050405020304" pitchFamily="18" charset="0"/>
                <a:ea typeface="新細明體" panose="02020500000000000000" pitchFamily="18" charset="-120"/>
              </a:defRPr>
            </a:lvl5pPr>
            <a:lvl6pPr marL="25146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6pPr>
            <a:lvl7pPr marL="29718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7pPr>
            <a:lvl8pPr marL="34290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8pPr>
            <a:lvl9pPr marL="3886200" indent="-228600" defTabSz="915988" eaLnBrk="0" fontAlgn="base" hangingPunct="0">
              <a:spcBef>
                <a:spcPct val="30000"/>
              </a:spcBef>
              <a:spcAft>
                <a:spcPct val="0"/>
              </a:spcAft>
              <a:defRPr sz="1200">
                <a:solidFill>
                  <a:schemeClr val="tx1"/>
                </a:solidFill>
                <a:latin typeface="Times New Roman" panose="02020603050405020304" pitchFamily="18" charset="0"/>
                <a:ea typeface="新細明體" panose="02020500000000000000" pitchFamily="18" charset="-120"/>
              </a:defRPr>
            </a:lvl9pPr>
          </a:lstStyle>
          <a:p>
            <a:pPr>
              <a:spcBef>
                <a:spcPct val="0"/>
              </a:spcBef>
            </a:pPr>
            <a:fld id="{786C7B9B-A228-4673-B07B-28251FBFCF00}" type="slidenum">
              <a:rPr lang="zh-TW" altLang="en-US" smtClean="0"/>
              <a:pPr>
                <a:spcBef>
                  <a:spcPct val="0"/>
                </a:spcBef>
              </a:pPr>
              <a:t>16</a:t>
            </a:fld>
            <a:endParaRPr lang="en-US" altLang="zh-TW"/>
          </a:p>
        </p:txBody>
      </p:sp>
      <p:sp>
        <p:nvSpPr>
          <p:cNvPr id="34819" name="Rectangle 2">
            <a:extLst>
              <a:ext uri="{FF2B5EF4-FFF2-40B4-BE49-F238E27FC236}">
                <a16:creationId xmlns:a16="http://schemas.microsoft.com/office/drawing/2014/main" id="{15833BFF-9528-79E5-E94A-8F7D864D3A09}"/>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02B77B08-0935-4368-C47A-08C77A2B68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742950" y="2130425"/>
            <a:ext cx="8420100" cy="1470025"/>
          </a:xfrm>
        </p:spPr>
        <p:txBody>
          <a:bodyPr/>
          <a:lstStyle/>
          <a:p>
            <a:r>
              <a:rPr lang="zh-TW" altLang="en-US"/>
              <a:t>按一下以編輯母片標題樣式</a:t>
            </a:r>
          </a:p>
        </p:txBody>
      </p:sp>
      <p:sp>
        <p:nvSpPr>
          <p:cNvPr id="3" name="副標題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3A672FC3-2A62-C9A5-BDB9-C85BB09D457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91F9C016-04DB-3CAB-13BC-79C27A1CB4A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4B10E6C-735B-EFE5-54E8-216352EFDE86}"/>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E9D0DA24-4784-4322-A4D8-9176C7514733}" type="slidenum">
              <a:rPr lang="zh-TW" altLang="en-US"/>
              <a:pPr>
                <a:defRPr/>
              </a:pPr>
              <a:t>‹#›</a:t>
            </a:fld>
            <a:endParaRPr lang="en-US" altLang="zh-TW"/>
          </a:p>
        </p:txBody>
      </p:sp>
    </p:spTree>
    <p:extLst>
      <p:ext uri="{BB962C8B-B14F-4D97-AF65-F5344CB8AC3E}">
        <p14:creationId xmlns:p14="http://schemas.microsoft.com/office/powerpoint/2010/main" val="649176560"/>
      </p:ext>
    </p:extLst>
  </p:cSld>
  <p:clrMapOvr>
    <a:masterClrMapping/>
  </p:clrMapOvr>
  <p:transition advTm="10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1312D48E-62CC-64F2-26F8-6D6FD579C713}"/>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FF07A12B-3E60-5A39-0181-B8515C076658}"/>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DA4FF21-C903-65BB-418D-F514B6670BCB}"/>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6C7BF211-0868-463F-B6B7-BF5D617346E8}" type="slidenum">
              <a:rPr lang="zh-TW" altLang="en-US"/>
              <a:pPr>
                <a:defRPr/>
              </a:pPr>
              <a:t>‹#›</a:t>
            </a:fld>
            <a:endParaRPr lang="en-US" altLang="zh-TW"/>
          </a:p>
        </p:txBody>
      </p:sp>
    </p:spTree>
    <p:extLst>
      <p:ext uri="{BB962C8B-B14F-4D97-AF65-F5344CB8AC3E}">
        <p14:creationId xmlns:p14="http://schemas.microsoft.com/office/powerpoint/2010/main" val="457462467"/>
      </p:ext>
    </p:extLst>
  </p:cSld>
  <p:clrMapOvr>
    <a:masterClrMapping/>
  </p:clrMapOvr>
  <p:transition advTm="10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058025" y="609600"/>
            <a:ext cx="2105025" cy="5486400"/>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742950" y="609600"/>
            <a:ext cx="6162675" cy="548640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D66C6E0B-F14A-3476-26BF-5FC994F05D93}"/>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A4AD7A99-D88D-A38D-64C2-BC335CA739B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CB8D5FD2-B07F-E95E-435E-DE1EB28ADBF3}"/>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258DD762-1FE3-4324-BDAC-0A3653525F4F}" type="slidenum">
              <a:rPr lang="zh-TW" altLang="en-US"/>
              <a:pPr>
                <a:defRPr/>
              </a:pPr>
              <a:t>‹#›</a:t>
            </a:fld>
            <a:endParaRPr lang="en-US" altLang="zh-TW"/>
          </a:p>
        </p:txBody>
      </p:sp>
    </p:spTree>
    <p:extLst>
      <p:ext uri="{BB962C8B-B14F-4D97-AF65-F5344CB8AC3E}">
        <p14:creationId xmlns:p14="http://schemas.microsoft.com/office/powerpoint/2010/main" val="1057336176"/>
      </p:ext>
    </p:extLst>
  </p:cSld>
  <p:clrMapOvr>
    <a:masterClrMapping/>
  </p:clrMapOvr>
  <p:transition advTm="1000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物件">
    <p:spTree>
      <p:nvGrpSpPr>
        <p:cNvPr id="1" name=""/>
        <p:cNvGrpSpPr/>
        <p:nvPr/>
      </p:nvGrpSpPr>
      <p:grpSpPr>
        <a:xfrm>
          <a:off x="0" y="0"/>
          <a:ext cx="0" cy="0"/>
          <a:chOff x="0" y="0"/>
          <a:chExt cx="0" cy="0"/>
        </a:xfrm>
      </p:grpSpPr>
      <p:sp>
        <p:nvSpPr>
          <p:cNvPr id="2" name="內容版面配置區 1"/>
          <p:cNvSpPr>
            <a:spLocks noGrp="1"/>
          </p:cNvSpPr>
          <p:nvPr>
            <p:ph/>
          </p:nvPr>
        </p:nvSpPr>
        <p:spPr>
          <a:xfrm>
            <a:off x="742950" y="609600"/>
            <a:ext cx="8420100" cy="54864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3" name="Rectangle 4">
            <a:extLst>
              <a:ext uri="{FF2B5EF4-FFF2-40B4-BE49-F238E27FC236}">
                <a16:creationId xmlns:a16="http://schemas.microsoft.com/office/drawing/2014/main" id="{2DA9ADA4-669C-4AF3-B269-64CA6CD77C50}"/>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FCEACF98-E255-A65D-3AB5-CF7307AE313D}"/>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2190EC74-A1C7-565E-129A-829B980F719E}"/>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8A72A3F4-2DCB-455B-B3A8-EC9705B00BF1}" type="slidenum">
              <a:rPr lang="zh-TW" altLang="en-US"/>
              <a:pPr>
                <a:defRPr/>
              </a:pPr>
              <a:t>‹#›</a:t>
            </a:fld>
            <a:endParaRPr lang="en-US" altLang="zh-TW"/>
          </a:p>
        </p:txBody>
      </p:sp>
    </p:spTree>
    <p:extLst>
      <p:ext uri="{BB962C8B-B14F-4D97-AF65-F5344CB8AC3E}">
        <p14:creationId xmlns:p14="http://schemas.microsoft.com/office/powerpoint/2010/main" val="335590361"/>
      </p:ext>
    </p:extLst>
  </p:cSld>
  <p:clrMapOvr>
    <a:masterClrMapping/>
  </p:clrMapOvr>
  <p:transition advTm="10000"/>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標題及圖表">
    <p:spTree>
      <p:nvGrpSpPr>
        <p:cNvPr id="1" name=""/>
        <p:cNvGrpSpPr/>
        <p:nvPr/>
      </p:nvGrpSpPr>
      <p:grpSpPr>
        <a:xfrm>
          <a:off x="0" y="0"/>
          <a:ext cx="0" cy="0"/>
          <a:chOff x="0" y="0"/>
          <a:chExt cx="0" cy="0"/>
        </a:xfrm>
      </p:grpSpPr>
      <p:sp>
        <p:nvSpPr>
          <p:cNvPr id="2" name="標題 1"/>
          <p:cNvSpPr>
            <a:spLocks noGrp="1"/>
          </p:cNvSpPr>
          <p:nvPr>
            <p:ph type="title"/>
          </p:nvPr>
        </p:nvSpPr>
        <p:spPr>
          <a:xfrm>
            <a:off x="742950" y="609600"/>
            <a:ext cx="8420100" cy="1143000"/>
          </a:xfrm>
        </p:spPr>
        <p:txBody>
          <a:bodyPr/>
          <a:lstStyle/>
          <a:p>
            <a:r>
              <a:rPr lang="zh-TW" altLang="en-US"/>
              <a:t>按一下以編輯母片標題樣式</a:t>
            </a:r>
          </a:p>
        </p:txBody>
      </p:sp>
      <p:sp>
        <p:nvSpPr>
          <p:cNvPr id="3" name="圖表版面配置區 2"/>
          <p:cNvSpPr>
            <a:spLocks noGrp="1"/>
          </p:cNvSpPr>
          <p:nvPr>
            <p:ph type="chart" idx="1"/>
          </p:nvPr>
        </p:nvSpPr>
        <p:spPr>
          <a:xfrm>
            <a:off x="742950" y="1981200"/>
            <a:ext cx="8420100" cy="4114800"/>
          </a:xfrm>
        </p:spPr>
        <p:txBody>
          <a:bodyPr/>
          <a:lstStyle/>
          <a:p>
            <a:pPr lvl="0"/>
            <a:endParaRPr lang="zh-TW" altLang="en-US" noProof="0"/>
          </a:p>
        </p:txBody>
      </p:sp>
      <p:sp>
        <p:nvSpPr>
          <p:cNvPr id="4" name="Rectangle 4">
            <a:extLst>
              <a:ext uri="{FF2B5EF4-FFF2-40B4-BE49-F238E27FC236}">
                <a16:creationId xmlns:a16="http://schemas.microsoft.com/office/drawing/2014/main" id="{2BCB69AD-A24D-4B48-4B6E-B611E0B8206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6ECF528F-65A2-2EC4-6633-52C9AC24D068}"/>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5BB3543B-227E-D8D7-3C61-BD9A6F4BEC56}"/>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35E0556E-1985-489C-B9AB-5E649C99BC77}" type="slidenum">
              <a:rPr lang="zh-TW" altLang="en-US"/>
              <a:pPr>
                <a:defRPr/>
              </a:pPr>
              <a:t>‹#›</a:t>
            </a:fld>
            <a:endParaRPr lang="en-US" altLang="zh-TW"/>
          </a:p>
        </p:txBody>
      </p:sp>
    </p:spTree>
    <p:extLst>
      <p:ext uri="{BB962C8B-B14F-4D97-AF65-F5344CB8AC3E}">
        <p14:creationId xmlns:p14="http://schemas.microsoft.com/office/powerpoint/2010/main" val="1964011599"/>
      </p:ext>
    </p:extLst>
  </p:cSld>
  <p:clrMapOvr>
    <a:masterClrMapping/>
  </p:clrMapOvr>
  <p:transition advTm="1000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8420BA19-FC07-F5FF-F937-9DA76EA7945C}"/>
              </a:ext>
            </a:extLst>
          </p:cNvPr>
          <p:cNvGrpSpPr>
            <a:grpSpLocks/>
          </p:cNvGrpSpPr>
          <p:nvPr/>
        </p:nvGrpSpPr>
        <p:grpSpPr bwMode="auto">
          <a:xfrm>
            <a:off x="-9525" y="-7938"/>
            <a:ext cx="9936163" cy="6873876"/>
            <a:chOff x="-8466" y="-8468"/>
            <a:chExt cx="9171316" cy="6874935"/>
          </a:xfrm>
        </p:grpSpPr>
        <p:cxnSp>
          <p:nvCxnSpPr>
            <p:cNvPr id="5" name="Straight Connector 27">
              <a:extLst>
                <a:ext uri="{FF2B5EF4-FFF2-40B4-BE49-F238E27FC236}">
                  <a16:creationId xmlns:a16="http://schemas.microsoft.com/office/drawing/2014/main" id="{A6A3A1B1-343C-01C5-E031-1CF927EC9ACC}"/>
                </a:ext>
              </a:extLst>
            </p:cNvPr>
            <p:cNvCxnSpPr/>
            <p:nvPr/>
          </p:nvCxnSpPr>
          <p:spPr>
            <a:xfrm flipV="1">
              <a:off x="5130343" y="4175239"/>
              <a:ext cx="4022249" cy="268328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8">
              <a:extLst>
                <a:ext uri="{FF2B5EF4-FFF2-40B4-BE49-F238E27FC236}">
                  <a16:creationId xmlns:a16="http://schemas.microsoft.com/office/drawing/2014/main" id="{55298F8A-F022-A97B-2B7B-FEFCDACA52B8}"/>
                </a:ext>
              </a:extLst>
            </p:cNvPr>
            <p:cNvCxnSpPr/>
            <p:nvPr/>
          </p:nvCxnSpPr>
          <p:spPr>
            <a:xfrm>
              <a:off x="7042560" y="-529"/>
              <a:ext cx="1219130" cy="685905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7" name="Freeform 29">
              <a:extLst>
                <a:ext uri="{FF2B5EF4-FFF2-40B4-BE49-F238E27FC236}">
                  <a16:creationId xmlns:a16="http://schemas.microsoft.com/office/drawing/2014/main" id="{8C5AC607-4B25-2C63-08E2-279E46FEE2FE}"/>
                </a:ext>
              </a:extLst>
            </p:cNvPr>
            <p:cNvSpPr/>
            <p:nvPr/>
          </p:nvSpPr>
          <p:spPr>
            <a:xfrm>
              <a:off x="6891634" y="-529"/>
              <a:ext cx="2269750"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30">
              <a:extLst>
                <a:ext uri="{FF2B5EF4-FFF2-40B4-BE49-F238E27FC236}">
                  <a16:creationId xmlns:a16="http://schemas.microsoft.com/office/drawing/2014/main" id="{6858FF09-6E75-D10A-F0A5-D4C3829B4CAF}"/>
                </a:ext>
              </a:extLst>
            </p:cNvPr>
            <p:cNvSpPr/>
            <p:nvPr/>
          </p:nvSpPr>
          <p:spPr>
            <a:xfrm>
              <a:off x="7205209" y="-8468"/>
              <a:ext cx="1947384"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31">
              <a:extLst>
                <a:ext uri="{FF2B5EF4-FFF2-40B4-BE49-F238E27FC236}">
                  <a16:creationId xmlns:a16="http://schemas.microsoft.com/office/drawing/2014/main" id="{C54FF39E-2E18-896C-9560-91E654017F3A}"/>
                </a:ext>
              </a:extLst>
            </p:cNvPr>
            <p:cNvSpPr/>
            <p:nvPr/>
          </p:nvSpPr>
          <p:spPr>
            <a:xfrm>
              <a:off x="6638137" y="3919613"/>
              <a:ext cx="2512991"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32">
              <a:extLst>
                <a:ext uri="{FF2B5EF4-FFF2-40B4-BE49-F238E27FC236}">
                  <a16:creationId xmlns:a16="http://schemas.microsoft.com/office/drawing/2014/main" id="{9E4E32D2-520B-A742-D457-190C48F874CA}"/>
                </a:ext>
              </a:extLst>
            </p:cNvPr>
            <p:cNvSpPr/>
            <p:nvPr/>
          </p:nvSpPr>
          <p:spPr>
            <a:xfrm>
              <a:off x="7010323" y="-8468"/>
              <a:ext cx="214226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33">
              <a:extLst>
                <a:ext uri="{FF2B5EF4-FFF2-40B4-BE49-F238E27FC236}">
                  <a16:creationId xmlns:a16="http://schemas.microsoft.com/office/drawing/2014/main" id="{0F3AFEBE-EC99-6E4B-E8CB-FE071EC0F2DE}"/>
                </a:ext>
              </a:extLst>
            </p:cNvPr>
            <p:cNvSpPr/>
            <p:nvPr/>
          </p:nvSpPr>
          <p:spPr>
            <a:xfrm>
              <a:off x="8295392" y="-8468"/>
              <a:ext cx="857200"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34">
              <a:extLst>
                <a:ext uri="{FF2B5EF4-FFF2-40B4-BE49-F238E27FC236}">
                  <a16:creationId xmlns:a16="http://schemas.microsoft.com/office/drawing/2014/main" id="{80B077B9-D650-F69A-9361-7A3F69BC41C2}"/>
                </a:ext>
              </a:extLst>
            </p:cNvPr>
            <p:cNvSpPr/>
            <p:nvPr/>
          </p:nvSpPr>
          <p:spPr>
            <a:xfrm>
              <a:off x="8094646" y="-8468"/>
              <a:ext cx="1066739"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35">
              <a:extLst>
                <a:ext uri="{FF2B5EF4-FFF2-40B4-BE49-F238E27FC236}">
                  <a16:creationId xmlns:a16="http://schemas.microsoft.com/office/drawing/2014/main" id="{708319F1-D5A7-9AF0-8D16-3FD4938C3067}"/>
                </a:ext>
              </a:extLst>
            </p:cNvPr>
            <p:cNvSpPr/>
            <p:nvPr/>
          </p:nvSpPr>
          <p:spPr>
            <a:xfrm>
              <a:off x="8068270" y="4894488"/>
              <a:ext cx="1094580"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7">
              <a:extLst>
                <a:ext uri="{FF2B5EF4-FFF2-40B4-BE49-F238E27FC236}">
                  <a16:creationId xmlns:a16="http://schemas.microsoft.com/office/drawing/2014/main" id="{1D4BD96F-CF15-3C23-7BCC-4A462BC029BA}"/>
                </a:ext>
              </a:extLst>
            </p:cNvPr>
            <p:cNvSpPr/>
            <p:nvPr/>
          </p:nvSpPr>
          <p:spPr>
            <a:xfrm>
              <a:off x="-8466" y="-8468"/>
              <a:ext cx="863062"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224812" y="2404534"/>
            <a:ext cx="6312279"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224812" y="4050835"/>
            <a:ext cx="631227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endParaRPr lang="en-US" dirty="0"/>
          </a:p>
        </p:txBody>
      </p:sp>
      <p:sp>
        <p:nvSpPr>
          <p:cNvPr id="15" name="Date Placeholder 3">
            <a:extLst>
              <a:ext uri="{FF2B5EF4-FFF2-40B4-BE49-F238E27FC236}">
                <a16:creationId xmlns:a16="http://schemas.microsoft.com/office/drawing/2014/main" id="{4A87F407-43F8-60B1-272F-C239F36FEDB8}"/>
              </a:ext>
            </a:extLst>
          </p:cNvPr>
          <p:cNvSpPr>
            <a:spLocks noGrp="1"/>
          </p:cNvSpPr>
          <p:nvPr>
            <p:ph type="dt" sz="half" idx="10"/>
          </p:nvPr>
        </p:nvSpPr>
        <p:spPr/>
        <p:txBody>
          <a:bodyPr/>
          <a:lstStyle>
            <a:lvl1pPr>
              <a:defRPr/>
            </a:lvl1pPr>
          </a:lstStyle>
          <a:p>
            <a:pPr>
              <a:defRPr/>
            </a:pPr>
            <a:endParaRPr lang="en-US" altLang="zh-TW"/>
          </a:p>
        </p:txBody>
      </p:sp>
      <p:sp>
        <p:nvSpPr>
          <p:cNvPr id="16" name="Footer Placeholder 4">
            <a:extLst>
              <a:ext uri="{FF2B5EF4-FFF2-40B4-BE49-F238E27FC236}">
                <a16:creationId xmlns:a16="http://schemas.microsoft.com/office/drawing/2014/main" id="{BB11B14C-4D99-4D8E-959D-376816C25D9A}"/>
              </a:ext>
            </a:extLst>
          </p:cNvPr>
          <p:cNvSpPr>
            <a:spLocks noGrp="1"/>
          </p:cNvSpPr>
          <p:nvPr>
            <p:ph type="ftr" sz="quarter" idx="11"/>
          </p:nvPr>
        </p:nvSpPr>
        <p:spPr/>
        <p:txBody>
          <a:bodyPr/>
          <a:lstStyle>
            <a:lvl1pPr>
              <a:defRPr/>
            </a:lvl1pPr>
          </a:lstStyle>
          <a:p>
            <a:pPr>
              <a:defRPr/>
            </a:pPr>
            <a:endParaRPr lang="en-US" altLang="zh-TW"/>
          </a:p>
        </p:txBody>
      </p:sp>
      <p:sp>
        <p:nvSpPr>
          <p:cNvPr id="17" name="Slide Number Placeholder 5">
            <a:extLst>
              <a:ext uri="{FF2B5EF4-FFF2-40B4-BE49-F238E27FC236}">
                <a16:creationId xmlns:a16="http://schemas.microsoft.com/office/drawing/2014/main" id="{18A3C2AA-EA09-679B-96AC-874645E73634}"/>
              </a:ext>
            </a:extLst>
          </p:cNvPr>
          <p:cNvSpPr>
            <a:spLocks noGrp="1"/>
          </p:cNvSpPr>
          <p:nvPr>
            <p:ph type="sldNum" sz="quarter" idx="12"/>
          </p:nvPr>
        </p:nvSpPr>
        <p:spPr/>
        <p:txBody>
          <a:bodyPr/>
          <a:lstStyle>
            <a:lvl1pPr>
              <a:defRPr/>
            </a:lvl1pPr>
          </a:lstStyle>
          <a:p>
            <a:pPr>
              <a:defRPr/>
            </a:pPr>
            <a:endParaRPr lang="zh-TW" altLang="en-US"/>
          </a:p>
          <a:p>
            <a:pPr>
              <a:defRPr/>
            </a:pPr>
            <a:fld id="{F30F01E5-E68E-40E2-9C60-2F0E6B18D899}" type="slidenum">
              <a:rPr lang="zh-TW" altLang="en-US"/>
              <a:pPr>
                <a:defRPr/>
              </a:pPr>
              <a:t>‹#›</a:t>
            </a:fld>
            <a:endParaRPr lang="en-US" altLang="zh-TW"/>
          </a:p>
        </p:txBody>
      </p:sp>
    </p:spTree>
    <p:extLst>
      <p:ext uri="{BB962C8B-B14F-4D97-AF65-F5344CB8AC3E}">
        <p14:creationId xmlns:p14="http://schemas.microsoft.com/office/powerpoint/2010/main" val="1760954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a:extLst>
              <a:ext uri="{FF2B5EF4-FFF2-40B4-BE49-F238E27FC236}">
                <a16:creationId xmlns:a16="http://schemas.microsoft.com/office/drawing/2014/main" id="{70A6B55E-5C8B-4C80-C18B-42169AD24070}"/>
              </a:ext>
            </a:extLst>
          </p:cNvPr>
          <p:cNvSpPr>
            <a:spLocks noGrp="1"/>
          </p:cNvSpPr>
          <p:nvPr>
            <p:ph type="dt" sz="half" idx="10"/>
          </p:nvPr>
        </p:nvSpPr>
        <p:spPr/>
        <p:txBody>
          <a:bodyPr/>
          <a:lstStyle>
            <a:lvl1pPr>
              <a:defRPr/>
            </a:lvl1pPr>
          </a:lstStyle>
          <a:p>
            <a:pPr>
              <a:defRPr/>
            </a:pPr>
            <a:endParaRPr lang="en-US" altLang="zh-TW"/>
          </a:p>
        </p:txBody>
      </p:sp>
      <p:sp>
        <p:nvSpPr>
          <p:cNvPr id="5" name="Footer Placeholder 4">
            <a:extLst>
              <a:ext uri="{FF2B5EF4-FFF2-40B4-BE49-F238E27FC236}">
                <a16:creationId xmlns:a16="http://schemas.microsoft.com/office/drawing/2014/main" id="{738729CB-9742-E9BD-C6A2-E53A5E5FD9CB}"/>
              </a:ext>
            </a:extLst>
          </p:cNvPr>
          <p:cNvSpPr>
            <a:spLocks noGrp="1"/>
          </p:cNvSpPr>
          <p:nvPr>
            <p:ph type="ftr" sz="quarter" idx="11"/>
          </p:nvPr>
        </p:nvSpPr>
        <p:spPr/>
        <p:txBody>
          <a:bodyPr/>
          <a:lstStyle>
            <a:lvl1pPr>
              <a:defRPr/>
            </a:lvl1pPr>
          </a:lstStyle>
          <a:p>
            <a:pPr>
              <a:defRPr/>
            </a:pPr>
            <a:endParaRPr lang="en-US" altLang="zh-TW"/>
          </a:p>
        </p:txBody>
      </p:sp>
      <p:sp>
        <p:nvSpPr>
          <p:cNvPr id="6" name="Slide Number Placeholder 5">
            <a:extLst>
              <a:ext uri="{FF2B5EF4-FFF2-40B4-BE49-F238E27FC236}">
                <a16:creationId xmlns:a16="http://schemas.microsoft.com/office/drawing/2014/main" id="{D0F221E0-C437-E0D4-6D44-75E7F2C1495E}"/>
              </a:ext>
            </a:extLst>
          </p:cNvPr>
          <p:cNvSpPr>
            <a:spLocks noGrp="1"/>
          </p:cNvSpPr>
          <p:nvPr>
            <p:ph type="sldNum" sz="quarter" idx="12"/>
          </p:nvPr>
        </p:nvSpPr>
        <p:spPr/>
        <p:txBody>
          <a:bodyPr/>
          <a:lstStyle>
            <a:lvl1pPr>
              <a:defRPr/>
            </a:lvl1pPr>
          </a:lstStyle>
          <a:p>
            <a:pPr>
              <a:defRPr/>
            </a:pPr>
            <a:endParaRPr lang="zh-TW" altLang="en-US"/>
          </a:p>
          <a:p>
            <a:pPr>
              <a:defRPr/>
            </a:pPr>
            <a:fld id="{F99F2332-9E71-4543-8F3C-78B38F88F654}" type="slidenum">
              <a:rPr lang="zh-TW" altLang="en-US"/>
              <a:pPr>
                <a:defRPr/>
              </a:pPr>
              <a:t>‹#›</a:t>
            </a:fld>
            <a:endParaRPr lang="en-US" altLang="zh-TW"/>
          </a:p>
        </p:txBody>
      </p:sp>
    </p:spTree>
    <p:extLst>
      <p:ext uri="{BB962C8B-B14F-4D97-AF65-F5344CB8AC3E}">
        <p14:creationId xmlns:p14="http://schemas.microsoft.com/office/powerpoint/2010/main" val="176052051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60399" y="2700869"/>
            <a:ext cx="6876691"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60399" y="4527448"/>
            <a:ext cx="6876691"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a:extLst>
              <a:ext uri="{FF2B5EF4-FFF2-40B4-BE49-F238E27FC236}">
                <a16:creationId xmlns:a16="http://schemas.microsoft.com/office/drawing/2014/main" id="{2D16E48A-103A-BA9B-4580-B620ED5F84D3}"/>
              </a:ext>
            </a:extLst>
          </p:cNvPr>
          <p:cNvSpPr>
            <a:spLocks noGrp="1"/>
          </p:cNvSpPr>
          <p:nvPr>
            <p:ph type="dt" sz="half" idx="10"/>
          </p:nvPr>
        </p:nvSpPr>
        <p:spPr/>
        <p:txBody>
          <a:bodyPr/>
          <a:lstStyle>
            <a:lvl1pPr>
              <a:defRPr/>
            </a:lvl1pPr>
          </a:lstStyle>
          <a:p>
            <a:pPr>
              <a:defRPr/>
            </a:pPr>
            <a:endParaRPr lang="en-US" altLang="zh-TW"/>
          </a:p>
        </p:txBody>
      </p:sp>
      <p:sp>
        <p:nvSpPr>
          <p:cNvPr id="5" name="Footer Placeholder 4">
            <a:extLst>
              <a:ext uri="{FF2B5EF4-FFF2-40B4-BE49-F238E27FC236}">
                <a16:creationId xmlns:a16="http://schemas.microsoft.com/office/drawing/2014/main" id="{F5037D85-64CA-1589-5CBD-0362B906F2DC}"/>
              </a:ext>
            </a:extLst>
          </p:cNvPr>
          <p:cNvSpPr>
            <a:spLocks noGrp="1"/>
          </p:cNvSpPr>
          <p:nvPr>
            <p:ph type="ftr" sz="quarter" idx="11"/>
          </p:nvPr>
        </p:nvSpPr>
        <p:spPr/>
        <p:txBody>
          <a:bodyPr/>
          <a:lstStyle>
            <a:lvl1pPr>
              <a:defRPr/>
            </a:lvl1pPr>
          </a:lstStyle>
          <a:p>
            <a:pPr>
              <a:defRPr/>
            </a:pPr>
            <a:endParaRPr lang="en-US" altLang="zh-TW"/>
          </a:p>
        </p:txBody>
      </p:sp>
      <p:sp>
        <p:nvSpPr>
          <p:cNvPr id="6" name="Slide Number Placeholder 5">
            <a:extLst>
              <a:ext uri="{FF2B5EF4-FFF2-40B4-BE49-F238E27FC236}">
                <a16:creationId xmlns:a16="http://schemas.microsoft.com/office/drawing/2014/main" id="{66858B19-6EE9-B80C-D6D6-19E5EB4B05F2}"/>
              </a:ext>
            </a:extLst>
          </p:cNvPr>
          <p:cNvSpPr>
            <a:spLocks noGrp="1"/>
          </p:cNvSpPr>
          <p:nvPr>
            <p:ph type="sldNum" sz="quarter" idx="12"/>
          </p:nvPr>
        </p:nvSpPr>
        <p:spPr/>
        <p:txBody>
          <a:bodyPr/>
          <a:lstStyle>
            <a:lvl1pPr>
              <a:defRPr/>
            </a:lvl1pPr>
          </a:lstStyle>
          <a:p>
            <a:pPr>
              <a:defRPr/>
            </a:pPr>
            <a:endParaRPr lang="zh-TW" altLang="en-US"/>
          </a:p>
          <a:p>
            <a:pPr>
              <a:defRPr/>
            </a:pPr>
            <a:fld id="{3852E38C-2C0E-477F-8A23-787A5B7138B4}" type="slidenum">
              <a:rPr lang="zh-TW" altLang="en-US"/>
              <a:pPr>
                <a:defRPr/>
              </a:pPr>
              <a:t>‹#›</a:t>
            </a:fld>
            <a:endParaRPr lang="en-US" altLang="zh-TW"/>
          </a:p>
        </p:txBody>
      </p:sp>
    </p:spTree>
    <p:extLst>
      <p:ext uri="{BB962C8B-B14F-4D97-AF65-F5344CB8AC3E}">
        <p14:creationId xmlns:p14="http://schemas.microsoft.com/office/powerpoint/2010/main" val="2845228248"/>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a:xfrm>
            <a:off x="660400" y="609600"/>
            <a:ext cx="6876690" cy="1320800"/>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60401" y="2160589"/>
            <a:ext cx="3345451"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191637" y="2160590"/>
            <a:ext cx="3345453"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3">
            <a:extLst>
              <a:ext uri="{FF2B5EF4-FFF2-40B4-BE49-F238E27FC236}">
                <a16:creationId xmlns:a16="http://schemas.microsoft.com/office/drawing/2014/main" id="{BC0DD5F7-4DEC-FEC9-53FE-C927329BAFA1}"/>
              </a:ext>
            </a:extLst>
          </p:cNvPr>
          <p:cNvSpPr>
            <a:spLocks noGrp="1"/>
          </p:cNvSpPr>
          <p:nvPr>
            <p:ph type="dt" sz="half" idx="10"/>
          </p:nvPr>
        </p:nvSpPr>
        <p:spPr/>
        <p:txBody>
          <a:bodyPr/>
          <a:lstStyle>
            <a:lvl1pPr>
              <a:defRPr/>
            </a:lvl1pPr>
          </a:lstStyle>
          <a:p>
            <a:pPr>
              <a:defRPr/>
            </a:pPr>
            <a:endParaRPr lang="en-US" altLang="zh-TW"/>
          </a:p>
        </p:txBody>
      </p:sp>
      <p:sp>
        <p:nvSpPr>
          <p:cNvPr id="6" name="Footer Placeholder 4">
            <a:extLst>
              <a:ext uri="{FF2B5EF4-FFF2-40B4-BE49-F238E27FC236}">
                <a16:creationId xmlns:a16="http://schemas.microsoft.com/office/drawing/2014/main" id="{06E8E72B-A403-2514-4E60-751E09E7C77B}"/>
              </a:ext>
            </a:extLst>
          </p:cNvPr>
          <p:cNvSpPr>
            <a:spLocks noGrp="1"/>
          </p:cNvSpPr>
          <p:nvPr>
            <p:ph type="ftr" sz="quarter" idx="11"/>
          </p:nvPr>
        </p:nvSpPr>
        <p:spPr/>
        <p:txBody>
          <a:bodyPr/>
          <a:lstStyle>
            <a:lvl1pPr>
              <a:defRPr/>
            </a:lvl1pPr>
          </a:lstStyle>
          <a:p>
            <a:pPr>
              <a:defRPr/>
            </a:pPr>
            <a:endParaRPr lang="en-US" altLang="zh-TW"/>
          </a:p>
        </p:txBody>
      </p:sp>
      <p:sp>
        <p:nvSpPr>
          <p:cNvPr id="7" name="Slide Number Placeholder 5">
            <a:extLst>
              <a:ext uri="{FF2B5EF4-FFF2-40B4-BE49-F238E27FC236}">
                <a16:creationId xmlns:a16="http://schemas.microsoft.com/office/drawing/2014/main" id="{DDE9701D-C2D3-240F-5B14-6DC01B078BB5}"/>
              </a:ext>
            </a:extLst>
          </p:cNvPr>
          <p:cNvSpPr>
            <a:spLocks noGrp="1"/>
          </p:cNvSpPr>
          <p:nvPr>
            <p:ph type="sldNum" sz="quarter" idx="12"/>
          </p:nvPr>
        </p:nvSpPr>
        <p:spPr/>
        <p:txBody>
          <a:bodyPr/>
          <a:lstStyle>
            <a:lvl1pPr>
              <a:defRPr/>
            </a:lvl1pPr>
          </a:lstStyle>
          <a:p>
            <a:pPr>
              <a:defRPr/>
            </a:pPr>
            <a:endParaRPr lang="zh-TW" altLang="en-US"/>
          </a:p>
          <a:p>
            <a:pPr>
              <a:defRPr/>
            </a:pPr>
            <a:fld id="{6CBB6A55-A7F3-4F48-A2F2-2999B88B4E19}" type="slidenum">
              <a:rPr lang="zh-TW" altLang="en-US"/>
              <a:pPr>
                <a:defRPr/>
              </a:pPr>
              <a:t>‹#›</a:t>
            </a:fld>
            <a:endParaRPr lang="en-US" altLang="zh-TW"/>
          </a:p>
        </p:txBody>
      </p:sp>
    </p:spTree>
    <p:extLst>
      <p:ext uri="{BB962C8B-B14F-4D97-AF65-F5344CB8AC3E}">
        <p14:creationId xmlns:p14="http://schemas.microsoft.com/office/powerpoint/2010/main" val="425007073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0400" y="609600"/>
            <a:ext cx="6876689" cy="1320800"/>
          </a:xfrm>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60399" y="2160983"/>
            <a:ext cx="334822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660399" y="2737247"/>
            <a:ext cx="3348228" cy="330411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188860" y="2160983"/>
            <a:ext cx="334822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4188860" y="2737247"/>
            <a:ext cx="3348228" cy="330411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3">
            <a:extLst>
              <a:ext uri="{FF2B5EF4-FFF2-40B4-BE49-F238E27FC236}">
                <a16:creationId xmlns:a16="http://schemas.microsoft.com/office/drawing/2014/main" id="{9A5F1D91-2F76-DF32-B91A-FDF8AE0BFAC7}"/>
              </a:ext>
            </a:extLst>
          </p:cNvPr>
          <p:cNvSpPr>
            <a:spLocks noGrp="1"/>
          </p:cNvSpPr>
          <p:nvPr>
            <p:ph type="dt" sz="half" idx="10"/>
          </p:nvPr>
        </p:nvSpPr>
        <p:spPr/>
        <p:txBody>
          <a:bodyPr/>
          <a:lstStyle>
            <a:lvl1pPr>
              <a:defRPr/>
            </a:lvl1pPr>
          </a:lstStyle>
          <a:p>
            <a:pPr>
              <a:defRPr/>
            </a:pPr>
            <a:endParaRPr lang="en-US" altLang="zh-TW"/>
          </a:p>
        </p:txBody>
      </p:sp>
      <p:sp>
        <p:nvSpPr>
          <p:cNvPr id="8" name="Footer Placeholder 4">
            <a:extLst>
              <a:ext uri="{FF2B5EF4-FFF2-40B4-BE49-F238E27FC236}">
                <a16:creationId xmlns:a16="http://schemas.microsoft.com/office/drawing/2014/main" id="{2445DAAC-9E30-A1DB-374F-1D377A0EAE76}"/>
              </a:ext>
            </a:extLst>
          </p:cNvPr>
          <p:cNvSpPr>
            <a:spLocks noGrp="1"/>
          </p:cNvSpPr>
          <p:nvPr>
            <p:ph type="ftr" sz="quarter" idx="11"/>
          </p:nvPr>
        </p:nvSpPr>
        <p:spPr/>
        <p:txBody>
          <a:bodyPr/>
          <a:lstStyle>
            <a:lvl1pPr>
              <a:defRPr/>
            </a:lvl1pPr>
          </a:lstStyle>
          <a:p>
            <a:pPr>
              <a:defRPr/>
            </a:pPr>
            <a:endParaRPr lang="en-US" altLang="zh-TW"/>
          </a:p>
        </p:txBody>
      </p:sp>
      <p:sp>
        <p:nvSpPr>
          <p:cNvPr id="9" name="Slide Number Placeholder 5">
            <a:extLst>
              <a:ext uri="{FF2B5EF4-FFF2-40B4-BE49-F238E27FC236}">
                <a16:creationId xmlns:a16="http://schemas.microsoft.com/office/drawing/2014/main" id="{67B9D903-1E90-F571-BBA4-A4C174DACD24}"/>
              </a:ext>
            </a:extLst>
          </p:cNvPr>
          <p:cNvSpPr>
            <a:spLocks noGrp="1"/>
          </p:cNvSpPr>
          <p:nvPr>
            <p:ph type="sldNum" sz="quarter" idx="12"/>
          </p:nvPr>
        </p:nvSpPr>
        <p:spPr/>
        <p:txBody>
          <a:bodyPr/>
          <a:lstStyle>
            <a:lvl1pPr>
              <a:defRPr/>
            </a:lvl1pPr>
          </a:lstStyle>
          <a:p>
            <a:pPr>
              <a:defRPr/>
            </a:pPr>
            <a:endParaRPr lang="zh-TW" altLang="en-US"/>
          </a:p>
          <a:p>
            <a:pPr>
              <a:defRPr/>
            </a:pPr>
            <a:fld id="{E8F1E70C-3730-472C-829F-53CF736808BA}" type="slidenum">
              <a:rPr lang="zh-TW" altLang="en-US"/>
              <a:pPr>
                <a:defRPr/>
              </a:pPr>
              <a:t>‹#›</a:t>
            </a:fld>
            <a:endParaRPr lang="en-US" altLang="zh-TW"/>
          </a:p>
        </p:txBody>
      </p:sp>
    </p:spTree>
    <p:extLst>
      <p:ext uri="{BB962C8B-B14F-4D97-AF65-F5344CB8AC3E}">
        <p14:creationId xmlns:p14="http://schemas.microsoft.com/office/powerpoint/2010/main" val="1357557863"/>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60399" y="609600"/>
            <a:ext cx="6876690" cy="1320800"/>
          </a:xfrm>
        </p:spPr>
        <p:txBody>
          <a:bodyPr/>
          <a:lstStyle/>
          <a:p>
            <a:r>
              <a:rPr lang="zh-TW" altLang="en-US"/>
              <a:t>按一下以編輯母片標題樣式</a:t>
            </a:r>
            <a:endParaRPr lang="en-US" dirty="0"/>
          </a:p>
        </p:txBody>
      </p:sp>
      <p:sp>
        <p:nvSpPr>
          <p:cNvPr id="3" name="Date Placeholder 3">
            <a:extLst>
              <a:ext uri="{FF2B5EF4-FFF2-40B4-BE49-F238E27FC236}">
                <a16:creationId xmlns:a16="http://schemas.microsoft.com/office/drawing/2014/main" id="{01471DFA-12B1-30EE-99CB-7972A6A2E4B9}"/>
              </a:ext>
            </a:extLst>
          </p:cNvPr>
          <p:cNvSpPr>
            <a:spLocks noGrp="1"/>
          </p:cNvSpPr>
          <p:nvPr>
            <p:ph type="dt" sz="half" idx="10"/>
          </p:nvPr>
        </p:nvSpPr>
        <p:spPr/>
        <p:txBody>
          <a:bodyPr/>
          <a:lstStyle>
            <a:lvl1pPr>
              <a:defRPr/>
            </a:lvl1pPr>
          </a:lstStyle>
          <a:p>
            <a:pPr>
              <a:defRPr/>
            </a:pPr>
            <a:endParaRPr lang="en-US" altLang="zh-TW"/>
          </a:p>
        </p:txBody>
      </p:sp>
      <p:sp>
        <p:nvSpPr>
          <p:cNvPr id="4" name="Footer Placeholder 4">
            <a:extLst>
              <a:ext uri="{FF2B5EF4-FFF2-40B4-BE49-F238E27FC236}">
                <a16:creationId xmlns:a16="http://schemas.microsoft.com/office/drawing/2014/main" id="{B61B300D-3DA7-6041-3EA0-AB1A39AA8868}"/>
              </a:ext>
            </a:extLst>
          </p:cNvPr>
          <p:cNvSpPr>
            <a:spLocks noGrp="1"/>
          </p:cNvSpPr>
          <p:nvPr>
            <p:ph type="ftr" sz="quarter" idx="11"/>
          </p:nvPr>
        </p:nvSpPr>
        <p:spPr/>
        <p:txBody>
          <a:bodyPr/>
          <a:lstStyle>
            <a:lvl1pPr>
              <a:defRPr/>
            </a:lvl1pPr>
          </a:lstStyle>
          <a:p>
            <a:pPr>
              <a:defRPr/>
            </a:pPr>
            <a:endParaRPr lang="en-US" altLang="zh-TW"/>
          </a:p>
        </p:txBody>
      </p:sp>
      <p:sp>
        <p:nvSpPr>
          <p:cNvPr id="5" name="Slide Number Placeholder 5">
            <a:extLst>
              <a:ext uri="{FF2B5EF4-FFF2-40B4-BE49-F238E27FC236}">
                <a16:creationId xmlns:a16="http://schemas.microsoft.com/office/drawing/2014/main" id="{E33C7C83-0D90-32EC-80A3-07339BC9D746}"/>
              </a:ext>
            </a:extLst>
          </p:cNvPr>
          <p:cNvSpPr>
            <a:spLocks noGrp="1"/>
          </p:cNvSpPr>
          <p:nvPr>
            <p:ph type="sldNum" sz="quarter" idx="12"/>
          </p:nvPr>
        </p:nvSpPr>
        <p:spPr/>
        <p:txBody>
          <a:bodyPr/>
          <a:lstStyle>
            <a:lvl1pPr>
              <a:defRPr/>
            </a:lvl1pPr>
          </a:lstStyle>
          <a:p>
            <a:pPr>
              <a:defRPr/>
            </a:pPr>
            <a:endParaRPr lang="zh-TW" altLang="en-US"/>
          </a:p>
          <a:p>
            <a:pPr>
              <a:defRPr/>
            </a:pPr>
            <a:fld id="{E001C4C3-C008-4E69-9B1E-28CEDA4F3680}" type="slidenum">
              <a:rPr lang="zh-TW" altLang="en-US"/>
              <a:pPr>
                <a:defRPr/>
              </a:pPr>
              <a:t>‹#›</a:t>
            </a:fld>
            <a:endParaRPr lang="en-US" altLang="zh-TW"/>
          </a:p>
        </p:txBody>
      </p:sp>
    </p:spTree>
    <p:extLst>
      <p:ext uri="{BB962C8B-B14F-4D97-AF65-F5344CB8AC3E}">
        <p14:creationId xmlns:p14="http://schemas.microsoft.com/office/powerpoint/2010/main" val="58930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EC0644D9-9710-6B70-E455-E24208EF3F1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F91045E5-7EA1-5E25-D581-D65381F74A8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0F4482A4-7E19-AF74-8DBD-8D44041EC924}"/>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0A231474-73B7-4CDE-B721-8B70E808409B}" type="slidenum">
              <a:rPr lang="zh-TW" altLang="en-US"/>
              <a:pPr>
                <a:defRPr/>
              </a:pPr>
              <a:t>‹#›</a:t>
            </a:fld>
            <a:endParaRPr lang="en-US" altLang="zh-TW"/>
          </a:p>
        </p:txBody>
      </p:sp>
    </p:spTree>
    <p:extLst>
      <p:ext uri="{BB962C8B-B14F-4D97-AF65-F5344CB8AC3E}">
        <p14:creationId xmlns:p14="http://schemas.microsoft.com/office/powerpoint/2010/main" val="242206845"/>
      </p:ext>
    </p:extLst>
  </p:cSld>
  <p:clrMapOvr>
    <a:masterClrMapping/>
  </p:clrMapOvr>
  <p:transition advTm="10000"/>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03CF805-65B0-385C-23B7-7B84F67B5D97}"/>
              </a:ext>
            </a:extLst>
          </p:cNvPr>
          <p:cNvSpPr>
            <a:spLocks noGrp="1"/>
          </p:cNvSpPr>
          <p:nvPr>
            <p:ph type="dt" sz="half" idx="10"/>
          </p:nvPr>
        </p:nvSpPr>
        <p:spPr/>
        <p:txBody>
          <a:bodyPr/>
          <a:lstStyle>
            <a:lvl1pPr>
              <a:defRPr/>
            </a:lvl1pPr>
          </a:lstStyle>
          <a:p>
            <a:pPr>
              <a:defRPr/>
            </a:pPr>
            <a:endParaRPr lang="en-US" altLang="zh-TW"/>
          </a:p>
        </p:txBody>
      </p:sp>
      <p:sp>
        <p:nvSpPr>
          <p:cNvPr id="3" name="Footer Placeholder 4">
            <a:extLst>
              <a:ext uri="{FF2B5EF4-FFF2-40B4-BE49-F238E27FC236}">
                <a16:creationId xmlns:a16="http://schemas.microsoft.com/office/drawing/2014/main" id="{A0EB2AF4-585D-BE95-6075-40CA4F817E3F}"/>
              </a:ext>
            </a:extLst>
          </p:cNvPr>
          <p:cNvSpPr>
            <a:spLocks noGrp="1"/>
          </p:cNvSpPr>
          <p:nvPr>
            <p:ph type="ftr" sz="quarter" idx="11"/>
          </p:nvPr>
        </p:nvSpPr>
        <p:spPr/>
        <p:txBody>
          <a:bodyPr/>
          <a:lstStyle>
            <a:lvl1pPr>
              <a:defRPr/>
            </a:lvl1pPr>
          </a:lstStyle>
          <a:p>
            <a:pPr>
              <a:defRPr/>
            </a:pPr>
            <a:endParaRPr lang="en-US" altLang="zh-TW"/>
          </a:p>
        </p:txBody>
      </p:sp>
      <p:sp>
        <p:nvSpPr>
          <p:cNvPr id="4" name="Slide Number Placeholder 5">
            <a:extLst>
              <a:ext uri="{FF2B5EF4-FFF2-40B4-BE49-F238E27FC236}">
                <a16:creationId xmlns:a16="http://schemas.microsoft.com/office/drawing/2014/main" id="{390F6179-916E-4F05-6927-18BCE5580A31}"/>
              </a:ext>
            </a:extLst>
          </p:cNvPr>
          <p:cNvSpPr>
            <a:spLocks noGrp="1"/>
          </p:cNvSpPr>
          <p:nvPr>
            <p:ph type="sldNum" sz="quarter" idx="12"/>
          </p:nvPr>
        </p:nvSpPr>
        <p:spPr/>
        <p:txBody>
          <a:bodyPr/>
          <a:lstStyle>
            <a:lvl1pPr>
              <a:defRPr/>
            </a:lvl1pPr>
          </a:lstStyle>
          <a:p>
            <a:pPr>
              <a:defRPr/>
            </a:pPr>
            <a:endParaRPr lang="zh-TW" altLang="en-US" dirty="0"/>
          </a:p>
          <a:p>
            <a:pPr>
              <a:defRPr/>
            </a:pPr>
            <a:fld id="{4D5CACF7-EA56-4BFE-B6DC-D7BB3499694D}" type="slidenum">
              <a:rPr lang="zh-TW" altLang="en-US" sz="1000" b="0" smtClean="0">
                <a:latin typeface="新細明體 (本文)"/>
              </a:rPr>
              <a:pPr>
                <a:defRPr/>
              </a:pPr>
              <a:t>‹#›</a:t>
            </a:fld>
            <a:endParaRPr lang="en-US" altLang="zh-TW" sz="1000" b="0" dirty="0">
              <a:latin typeface="新細明體 (本文)"/>
            </a:endParaRPr>
          </a:p>
        </p:txBody>
      </p:sp>
    </p:spTree>
    <p:extLst>
      <p:ext uri="{BB962C8B-B14F-4D97-AF65-F5344CB8AC3E}">
        <p14:creationId xmlns:p14="http://schemas.microsoft.com/office/powerpoint/2010/main" val="12772645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Title 1"/>
          <p:cNvSpPr>
            <a:spLocks noGrp="1"/>
          </p:cNvSpPr>
          <p:nvPr>
            <p:ph type="title"/>
          </p:nvPr>
        </p:nvSpPr>
        <p:spPr>
          <a:xfrm>
            <a:off x="660399" y="1498604"/>
            <a:ext cx="3022697"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3868882" y="514926"/>
            <a:ext cx="3668207" cy="552643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60399" y="2777069"/>
            <a:ext cx="3022697"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a:t>按一下以編輯母片文字樣式</a:t>
            </a:r>
          </a:p>
        </p:txBody>
      </p:sp>
      <p:sp>
        <p:nvSpPr>
          <p:cNvPr id="5" name="Date Placeholder 3">
            <a:extLst>
              <a:ext uri="{FF2B5EF4-FFF2-40B4-BE49-F238E27FC236}">
                <a16:creationId xmlns:a16="http://schemas.microsoft.com/office/drawing/2014/main" id="{1653948C-9755-A7AA-55DA-1A7013D93C8C}"/>
              </a:ext>
            </a:extLst>
          </p:cNvPr>
          <p:cNvSpPr>
            <a:spLocks noGrp="1"/>
          </p:cNvSpPr>
          <p:nvPr>
            <p:ph type="dt" sz="half" idx="10"/>
          </p:nvPr>
        </p:nvSpPr>
        <p:spPr/>
        <p:txBody>
          <a:bodyPr/>
          <a:lstStyle>
            <a:lvl1pPr>
              <a:defRPr/>
            </a:lvl1pPr>
          </a:lstStyle>
          <a:p>
            <a:pPr>
              <a:defRPr/>
            </a:pPr>
            <a:endParaRPr lang="en-US" altLang="zh-TW"/>
          </a:p>
        </p:txBody>
      </p:sp>
      <p:sp>
        <p:nvSpPr>
          <p:cNvPr id="6" name="Footer Placeholder 4">
            <a:extLst>
              <a:ext uri="{FF2B5EF4-FFF2-40B4-BE49-F238E27FC236}">
                <a16:creationId xmlns:a16="http://schemas.microsoft.com/office/drawing/2014/main" id="{4459943C-F63D-502F-2C96-6E9A33652AD6}"/>
              </a:ext>
            </a:extLst>
          </p:cNvPr>
          <p:cNvSpPr>
            <a:spLocks noGrp="1"/>
          </p:cNvSpPr>
          <p:nvPr>
            <p:ph type="ftr" sz="quarter" idx="11"/>
          </p:nvPr>
        </p:nvSpPr>
        <p:spPr/>
        <p:txBody>
          <a:bodyPr/>
          <a:lstStyle>
            <a:lvl1pPr>
              <a:defRPr/>
            </a:lvl1pPr>
          </a:lstStyle>
          <a:p>
            <a:pPr>
              <a:defRPr/>
            </a:pPr>
            <a:endParaRPr lang="en-US" altLang="zh-TW"/>
          </a:p>
        </p:txBody>
      </p:sp>
      <p:sp>
        <p:nvSpPr>
          <p:cNvPr id="7" name="Slide Number Placeholder 5">
            <a:extLst>
              <a:ext uri="{FF2B5EF4-FFF2-40B4-BE49-F238E27FC236}">
                <a16:creationId xmlns:a16="http://schemas.microsoft.com/office/drawing/2014/main" id="{4737F94C-0E7E-CFDD-D096-E8F845CF0778}"/>
              </a:ext>
            </a:extLst>
          </p:cNvPr>
          <p:cNvSpPr>
            <a:spLocks noGrp="1"/>
          </p:cNvSpPr>
          <p:nvPr>
            <p:ph type="sldNum" sz="quarter" idx="12"/>
          </p:nvPr>
        </p:nvSpPr>
        <p:spPr/>
        <p:txBody>
          <a:bodyPr/>
          <a:lstStyle>
            <a:lvl1pPr>
              <a:defRPr/>
            </a:lvl1pPr>
          </a:lstStyle>
          <a:p>
            <a:pPr>
              <a:defRPr/>
            </a:pPr>
            <a:endParaRPr lang="zh-TW" altLang="en-US"/>
          </a:p>
          <a:p>
            <a:pPr>
              <a:defRPr/>
            </a:pPr>
            <a:fld id="{3BFFE895-DC0B-47F8-AFDE-B1590E7FAF61}" type="slidenum">
              <a:rPr lang="zh-TW" altLang="en-US"/>
              <a:pPr>
                <a:defRPr/>
              </a:pPr>
              <a:t>‹#›</a:t>
            </a:fld>
            <a:endParaRPr lang="en-US" altLang="zh-TW"/>
          </a:p>
        </p:txBody>
      </p:sp>
    </p:spTree>
    <p:extLst>
      <p:ext uri="{BB962C8B-B14F-4D97-AF65-F5344CB8AC3E}">
        <p14:creationId xmlns:p14="http://schemas.microsoft.com/office/powerpoint/2010/main" val="1785006014"/>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Title 1"/>
          <p:cNvSpPr>
            <a:spLocks noGrp="1"/>
          </p:cNvSpPr>
          <p:nvPr>
            <p:ph type="title"/>
          </p:nvPr>
        </p:nvSpPr>
        <p:spPr>
          <a:xfrm>
            <a:off x="660399" y="4800600"/>
            <a:ext cx="6876690"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60399" y="609600"/>
            <a:ext cx="6876690"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TW" altLang="en-US" noProof="0"/>
              <a:t>按一下圖示以新增圖片</a:t>
            </a:r>
            <a:endParaRPr lang="en-US" noProof="0" dirty="0"/>
          </a:p>
        </p:txBody>
      </p:sp>
      <p:sp>
        <p:nvSpPr>
          <p:cNvPr id="4" name="Text Placeholder 3"/>
          <p:cNvSpPr>
            <a:spLocks noGrp="1"/>
          </p:cNvSpPr>
          <p:nvPr>
            <p:ph type="body" sz="half" idx="2"/>
          </p:nvPr>
        </p:nvSpPr>
        <p:spPr>
          <a:xfrm>
            <a:off x="660399" y="5367338"/>
            <a:ext cx="6876690"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3">
            <a:extLst>
              <a:ext uri="{FF2B5EF4-FFF2-40B4-BE49-F238E27FC236}">
                <a16:creationId xmlns:a16="http://schemas.microsoft.com/office/drawing/2014/main" id="{42AE6B00-7F43-7C33-A69D-9A0C4FA2C380}"/>
              </a:ext>
            </a:extLst>
          </p:cNvPr>
          <p:cNvSpPr>
            <a:spLocks noGrp="1"/>
          </p:cNvSpPr>
          <p:nvPr>
            <p:ph type="dt" sz="half" idx="10"/>
          </p:nvPr>
        </p:nvSpPr>
        <p:spPr/>
        <p:txBody>
          <a:bodyPr/>
          <a:lstStyle>
            <a:lvl1pPr>
              <a:defRPr/>
            </a:lvl1pPr>
          </a:lstStyle>
          <a:p>
            <a:pPr>
              <a:defRPr/>
            </a:pPr>
            <a:endParaRPr lang="en-US" altLang="zh-TW"/>
          </a:p>
        </p:txBody>
      </p:sp>
      <p:sp>
        <p:nvSpPr>
          <p:cNvPr id="6" name="Footer Placeholder 4">
            <a:extLst>
              <a:ext uri="{FF2B5EF4-FFF2-40B4-BE49-F238E27FC236}">
                <a16:creationId xmlns:a16="http://schemas.microsoft.com/office/drawing/2014/main" id="{869DA298-539E-DFC8-0AE7-0EA825AC78B6}"/>
              </a:ext>
            </a:extLst>
          </p:cNvPr>
          <p:cNvSpPr>
            <a:spLocks noGrp="1"/>
          </p:cNvSpPr>
          <p:nvPr>
            <p:ph type="ftr" sz="quarter" idx="11"/>
          </p:nvPr>
        </p:nvSpPr>
        <p:spPr/>
        <p:txBody>
          <a:bodyPr/>
          <a:lstStyle>
            <a:lvl1pPr>
              <a:defRPr/>
            </a:lvl1pPr>
          </a:lstStyle>
          <a:p>
            <a:pPr>
              <a:defRPr/>
            </a:pPr>
            <a:endParaRPr lang="en-US" altLang="zh-TW"/>
          </a:p>
        </p:txBody>
      </p:sp>
      <p:sp>
        <p:nvSpPr>
          <p:cNvPr id="7" name="Slide Number Placeholder 5">
            <a:extLst>
              <a:ext uri="{FF2B5EF4-FFF2-40B4-BE49-F238E27FC236}">
                <a16:creationId xmlns:a16="http://schemas.microsoft.com/office/drawing/2014/main" id="{50831D9D-242C-1608-E71D-0C1097E6835D}"/>
              </a:ext>
            </a:extLst>
          </p:cNvPr>
          <p:cNvSpPr>
            <a:spLocks noGrp="1"/>
          </p:cNvSpPr>
          <p:nvPr>
            <p:ph type="sldNum" sz="quarter" idx="12"/>
          </p:nvPr>
        </p:nvSpPr>
        <p:spPr/>
        <p:txBody>
          <a:bodyPr/>
          <a:lstStyle>
            <a:lvl1pPr>
              <a:defRPr/>
            </a:lvl1pPr>
          </a:lstStyle>
          <a:p>
            <a:pPr>
              <a:defRPr/>
            </a:pPr>
            <a:endParaRPr lang="zh-TW" altLang="en-US"/>
          </a:p>
          <a:p>
            <a:pPr>
              <a:defRPr/>
            </a:pPr>
            <a:fld id="{DBF3D8AC-1DD7-47CE-87AF-075230E00A76}" type="slidenum">
              <a:rPr lang="zh-TW" altLang="en-US"/>
              <a:pPr>
                <a:defRPr/>
              </a:pPr>
              <a:t>‹#›</a:t>
            </a:fld>
            <a:endParaRPr lang="en-US" altLang="zh-TW"/>
          </a:p>
        </p:txBody>
      </p:sp>
    </p:spTree>
    <p:extLst>
      <p:ext uri="{BB962C8B-B14F-4D97-AF65-F5344CB8AC3E}">
        <p14:creationId xmlns:p14="http://schemas.microsoft.com/office/powerpoint/2010/main" val="1909849465"/>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標題與輔助字幕">
    <p:spTree>
      <p:nvGrpSpPr>
        <p:cNvPr id="1" name=""/>
        <p:cNvGrpSpPr/>
        <p:nvPr/>
      </p:nvGrpSpPr>
      <p:grpSpPr>
        <a:xfrm>
          <a:off x="0" y="0"/>
          <a:ext cx="0" cy="0"/>
          <a:chOff x="0" y="0"/>
          <a:chExt cx="0" cy="0"/>
        </a:xfrm>
      </p:grpSpPr>
      <p:sp>
        <p:nvSpPr>
          <p:cNvPr id="2" name="Title 1"/>
          <p:cNvSpPr>
            <a:spLocks noGrp="1"/>
          </p:cNvSpPr>
          <p:nvPr>
            <p:ph type="title"/>
          </p:nvPr>
        </p:nvSpPr>
        <p:spPr>
          <a:xfrm>
            <a:off x="660400" y="609600"/>
            <a:ext cx="6876690"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60400" y="4470400"/>
            <a:ext cx="6876690"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a:extLst>
              <a:ext uri="{FF2B5EF4-FFF2-40B4-BE49-F238E27FC236}">
                <a16:creationId xmlns:a16="http://schemas.microsoft.com/office/drawing/2014/main" id="{5257B204-C83C-2C77-8789-D56BE3433050}"/>
              </a:ext>
            </a:extLst>
          </p:cNvPr>
          <p:cNvSpPr>
            <a:spLocks noGrp="1"/>
          </p:cNvSpPr>
          <p:nvPr>
            <p:ph type="dt" sz="half" idx="10"/>
          </p:nvPr>
        </p:nvSpPr>
        <p:spPr/>
        <p:txBody>
          <a:bodyPr/>
          <a:lstStyle>
            <a:lvl1pPr>
              <a:defRPr/>
            </a:lvl1pPr>
          </a:lstStyle>
          <a:p>
            <a:pPr>
              <a:defRPr/>
            </a:pPr>
            <a:endParaRPr lang="en-US" altLang="zh-TW"/>
          </a:p>
        </p:txBody>
      </p:sp>
      <p:sp>
        <p:nvSpPr>
          <p:cNvPr id="5" name="Footer Placeholder 4">
            <a:extLst>
              <a:ext uri="{FF2B5EF4-FFF2-40B4-BE49-F238E27FC236}">
                <a16:creationId xmlns:a16="http://schemas.microsoft.com/office/drawing/2014/main" id="{688D09AB-B1FE-F710-BD24-F341233AA58B}"/>
              </a:ext>
            </a:extLst>
          </p:cNvPr>
          <p:cNvSpPr>
            <a:spLocks noGrp="1"/>
          </p:cNvSpPr>
          <p:nvPr>
            <p:ph type="ftr" sz="quarter" idx="11"/>
          </p:nvPr>
        </p:nvSpPr>
        <p:spPr/>
        <p:txBody>
          <a:bodyPr/>
          <a:lstStyle>
            <a:lvl1pPr>
              <a:defRPr/>
            </a:lvl1pPr>
          </a:lstStyle>
          <a:p>
            <a:pPr>
              <a:defRPr/>
            </a:pPr>
            <a:endParaRPr lang="en-US" altLang="zh-TW"/>
          </a:p>
        </p:txBody>
      </p:sp>
      <p:sp>
        <p:nvSpPr>
          <p:cNvPr id="6" name="Slide Number Placeholder 5">
            <a:extLst>
              <a:ext uri="{FF2B5EF4-FFF2-40B4-BE49-F238E27FC236}">
                <a16:creationId xmlns:a16="http://schemas.microsoft.com/office/drawing/2014/main" id="{1555FA6B-F714-2C13-A131-CBA20C906195}"/>
              </a:ext>
            </a:extLst>
          </p:cNvPr>
          <p:cNvSpPr>
            <a:spLocks noGrp="1"/>
          </p:cNvSpPr>
          <p:nvPr>
            <p:ph type="sldNum" sz="quarter" idx="12"/>
          </p:nvPr>
        </p:nvSpPr>
        <p:spPr/>
        <p:txBody>
          <a:bodyPr/>
          <a:lstStyle>
            <a:lvl1pPr>
              <a:defRPr/>
            </a:lvl1pPr>
          </a:lstStyle>
          <a:p>
            <a:pPr>
              <a:defRPr/>
            </a:pPr>
            <a:endParaRPr lang="zh-TW" altLang="en-US"/>
          </a:p>
          <a:p>
            <a:pPr>
              <a:defRPr/>
            </a:pPr>
            <a:fld id="{49E5F7C3-C0F4-427C-8D23-5401CADFA1B4}" type="slidenum">
              <a:rPr lang="zh-TW" altLang="en-US"/>
              <a:pPr>
                <a:defRPr/>
              </a:pPr>
              <a:t>‹#›</a:t>
            </a:fld>
            <a:endParaRPr lang="en-US" altLang="zh-TW"/>
          </a:p>
        </p:txBody>
      </p:sp>
    </p:spTree>
    <p:extLst>
      <p:ext uri="{BB962C8B-B14F-4D97-AF65-F5344CB8AC3E}">
        <p14:creationId xmlns:p14="http://schemas.microsoft.com/office/powerpoint/2010/main" val="2716233258"/>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引述 (含輔助字幕)">
    <p:spTree>
      <p:nvGrpSpPr>
        <p:cNvPr id="1" name=""/>
        <p:cNvGrpSpPr/>
        <p:nvPr/>
      </p:nvGrpSpPr>
      <p:grpSpPr>
        <a:xfrm>
          <a:off x="0" y="0"/>
          <a:ext cx="0" cy="0"/>
          <a:chOff x="0" y="0"/>
          <a:chExt cx="0" cy="0"/>
        </a:xfrm>
      </p:grpSpPr>
      <p:sp>
        <p:nvSpPr>
          <p:cNvPr id="4" name="TextBox 23">
            <a:extLst>
              <a:ext uri="{FF2B5EF4-FFF2-40B4-BE49-F238E27FC236}">
                <a16:creationId xmlns:a16="http://schemas.microsoft.com/office/drawing/2014/main" id="{07C3312E-15DF-1D13-402E-BD6F5B3C26E8}"/>
              </a:ext>
            </a:extLst>
          </p:cNvPr>
          <p:cNvSpPr txBox="1">
            <a:spLocks noChangeArrowheads="1"/>
          </p:cNvSpPr>
          <p:nvPr/>
        </p:nvSpPr>
        <p:spPr bwMode="auto">
          <a:xfrm>
            <a:off x="522288" y="790575"/>
            <a:ext cx="495300" cy="584200"/>
          </a:xfrm>
          <a:prstGeom prst="rect">
            <a:avLst/>
          </a:prstGeom>
          <a:noFill/>
          <a:ln>
            <a:noFill/>
          </a:ln>
        </p:spPr>
        <p:txBody>
          <a:bodyPr anchor="ctr"/>
          <a:lstStyle>
            <a:lvl1pPr>
              <a:defRPr kumimoji="1" sz="2400" b="1">
                <a:solidFill>
                  <a:srgbClr val="FFFFFF"/>
                </a:solidFill>
                <a:latin typeface="Times New Roman" panose="02020603050405020304" pitchFamily="18" charset="0"/>
                <a:ea typeface="新細明體" panose="02020500000000000000" pitchFamily="18" charset="-120"/>
              </a:defRPr>
            </a:lvl1pPr>
            <a:lvl2pPr marL="742950" indent="-285750">
              <a:defRPr kumimoji="1" sz="2400" b="1">
                <a:solidFill>
                  <a:srgbClr val="FFFFFF"/>
                </a:solidFill>
                <a:latin typeface="Times New Roman" panose="02020603050405020304" pitchFamily="18" charset="0"/>
                <a:ea typeface="新細明體" panose="02020500000000000000" pitchFamily="18" charset="-120"/>
              </a:defRPr>
            </a:lvl2pPr>
            <a:lvl3pPr marL="1143000" indent="-228600">
              <a:defRPr kumimoji="1" sz="2400" b="1">
                <a:solidFill>
                  <a:srgbClr val="FFFFFF"/>
                </a:solidFill>
                <a:latin typeface="Times New Roman" panose="02020603050405020304" pitchFamily="18" charset="0"/>
                <a:ea typeface="新細明體" panose="02020500000000000000" pitchFamily="18" charset="-120"/>
              </a:defRPr>
            </a:lvl3pPr>
            <a:lvl4pPr marL="1600200" indent="-228600">
              <a:defRPr kumimoji="1" sz="2400" b="1">
                <a:solidFill>
                  <a:srgbClr val="FFFFFF"/>
                </a:solidFill>
                <a:latin typeface="Times New Roman" panose="02020603050405020304" pitchFamily="18" charset="0"/>
                <a:ea typeface="新細明體" panose="02020500000000000000" pitchFamily="18" charset="-120"/>
              </a:defRPr>
            </a:lvl4pPr>
            <a:lvl5pPr marL="2057400" indent="-228600">
              <a:defRPr kumimoji="1" sz="2400" b="1">
                <a:solidFill>
                  <a:srgbClr val="FFFFFF"/>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9pPr>
          </a:lstStyle>
          <a:p>
            <a:pPr>
              <a:defRPr/>
            </a:pPr>
            <a:r>
              <a:rPr lang="en-US" altLang="zh-TW" sz="8000">
                <a:solidFill>
                  <a:srgbClr val="9FE0F5"/>
                </a:solidFill>
                <a:latin typeface="Arial" panose="020B0604020202020204" pitchFamily="34" charset="0"/>
              </a:rPr>
              <a:t>“</a:t>
            </a:r>
          </a:p>
        </p:txBody>
      </p:sp>
      <p:sp>
        <p:nvSpPr>
          <p:cNvPr id="5" name="TextBox 24">
            <a:extLst>
              <a:ext uri="{FF2B5EF4-FFF2-40B4-BE49-F238E27FC236}">
                <a16:creationId xmlns:a16="http://schemas.microsoft.com/office/drawing/2014/main" id="{FD49ABFF-D2B4-FA12-163D-3C74E8E7E2D5}"/>
              </a:ext>
            </a:extLst>
          </p:cNvPr>
          <p:cNvSpPr txBox="1">
            <a:spLocks noChangeArrowheads="1"/>
          </p:cNvSpPr>
          <p:nvPr/>
        </p:nvSpPr>
        <p:spPr bwMode="auto">
          <a:xfrm>
            <a:off x="7310438" y="2886075"/>
            <a:ext cx="495300" cy="585788"/>
          </a:xfrm>
          <a:prstGeom prst="rect">
            <a:avLst/>
          </a:prstGeom>
          <a:noFill/>
          <a:ln>
            <a:noFill/>
          </a:ln>
        </p:spPr>
        <p:txBody>
          <a:bodyPr anchor="ctr"/>
          <a:lstStyle>
            <a:lvl1pPr>
              <a:defRPr kumimoji="1" sz="2400" b="1">
                <a:solidFill>
                  <a:srgbClr val="FFFFFF"/>
                </a:solidFill>
                <a:latin typeface="Times New Roman" panose="02020603050405020304" pitchFamily="18" charset="0"/>
                <a:ea typeface="新細明體" panose="02020500000000000000" pitchFamily="18" charset="-120"/>
              </a:defRPr>
            </a:lvl1pPr>
            <a:lvl2pPr marL="742950" indent="-285750">
              <a:defRPr kumimoji="1" sz="2400" b="1">
                <a:solidFill>
                  <a:srgbClr val="FFFFFF"/>
                </a:solidFill>
                <a:latin typeface="Times New Roman" panose="02020603050405020304" pitchFamily="18" charset="0"/>
                <a:ea typeface="新細明體" panose="02020500000000000000" pitchFamily="18" charset="-120"/>
              </a:defRPr>
            </a:lvl2pPr>
            <a:lvl3pPr marL="1143000" indent="-228600">
              <a:defRPr kumimoji="1" sz="2400" b="1">
                <a:solidFill>
                  <a:srgbClr val="FFFFFF"/>
                </a:solidFill>
                <a:latin typeface="Times New Roman" panose="02020603050405020304" pitchFamily="18" charset="0"/>
                <a:ea typeface="新細明體" panose="02020500000000000000" pitchFamily="18" charset="-120"/>
              </a:defRPr>
            </a:lvl3pPr>
            <a:lvl4pPr marL="1600200" indent="-228600">
              <a:defRPr kumimoji="1" sz="2400" b="1">
                <a:solidFill>
                  <a:srgbClr val="FFFFFF"/>
                </a:solidFill>
                <a:latin typeface="Times New Roman" panose="02020603050405020304" pitchFamily="18" charset="0"/>
                <a:ea typeface="新細明體" panose="02020500000000000000" pitchFamily="18" charset="-120"/>
              </a:defRPr>
            </a:lvl4pPr>
            <a:lvl5pPr marL="2057400" indent="-228600">
              <a:defRPr kumimoji="1" sz="2400" b="1">
                <a:solidFill>
                  <a:srgbClr val="FFFFFF"/>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9pPr>
          </a:lstStyle>
          <a:p>
            <a:pPr>
              <a:defRPr/>
            </a:pPr>
            <a:r>
              <a:rPr lang="en-US" altLang="zh-TW" sz="8000">
                <a:solidFill>
                  <a:srgbClr val="9FE0F5"/>
                </a:solidFill>
                <a:latin typeface="Arial" panose="020B0604020202020204" pitchFamily="34" charset="0"/>
              </a:rPr>
              <a:t>”</a:t>
            </a:r>
          </a:p>
        </p:txBody>
      </p:sp>
      <p:sp>
        <p:nvSpPr>
          <p:cNvPr id="2" name="Title 1"/>
          <p:cNvSpPr>
            <a:spLocks noGrp="1"/>
          </p:cNvSpPr>
          <p:nvPr>
            <p:ph type="title"/>
          </p:nvPr>
        </p:nvSpPr>
        <p:spPr>
          <a:xfrm>
            <a:off x="839459" y="609600"/>
            <a:ext cx="6578197"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192830" y="3632200"/>
            <a:ext cx="58714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60399" y="4470400"/>
            <a:ext cx="687669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6" name="Date Placeholder 3">
            <a:extLst>
              <a:ext uri="{FF2B5EF4-FFF2-40B4-BE49-F238E27FC236}">
                <a16:creationId xmlns:a16="http://schemas.microsoft.com/office/drawing/2014/main" id="{239E031F-6AA7-2157-C2A0-FC176D9BA0D2}"/>
              </a:ext>
            </a:extLst>
          </p:cNvPr>
          <p:cNvSpPr>
            <a:spLocks noGrp="1"/>
          </p:cNvSpPr>
          <p:nvPr>
            <p:ph type="dt" sz="half" idx="14"/>
          </p:nvPr>
        </p:nvSpPr>
        <p:spPr/>
        <p:txBody>
          <a:bodyPr/>
          <a:lstStyle>
            <a:lvl1pPr>
              <a:defRPr/>
            </a:lvl1pPr>
          </a:lstStyle>
          <a:p>
            <a:pPr>
              <a:defRPr/>
            </a:pPr>
            <a:endParaRPr lang="en-US" altLang="zh-TW"/>
          </a:p>
        </p:txBody>
      </p:sp>
      <p:sp>
        <p:nvSpPr>
          <p:cNvPr id="7" name="Footer Placeholder 4">
            <a:extLst>
              <a:ext uri="{FF2B5EF4-FFF2-40B4-BE49-F238E27FC236}">
                <a16:creationId xmlns:a16="http://schemas.microsoft.com/office/drawing/2014/main" id="{4EE985E2-B4E4-BC9B-F20E-8E345535AE6B}"/>
              </a:ext>
            </a:extLst>
          </p:cNvPr>
          <p:cNvSpPr>
            <a:spLocks noGrp="1"/>
          </p:cNvSpPr>
          <p:nvPr>
            <p:ph type="ftr" sz="quarter" idx="15"/>
          </p:nvPr>
        </p:nvSpPr>
        <p:spPr/>
        <p:txBody>
          <a:bodyPr/>
          <a:lstStyle>
            <a:lvl1pPr>
              <a:defRPr/>
            </a:lvl1pPr>
          </a:lstStyle>
          <a:p>
            <a:pPr>
              <a:defRPr/>
            </a:pPr>
            <a:endParaRPr lang="en-US" altLang="zh-TW"/>
          </a:p>
        </p:txBody>
      </p:sp>
      <p:sp>
        <p:nvSpPr>
          <p:cNvPr id="8" name="Slide Number Placeholder 5">
            <a:extLst>
              <a:ext uri="{FF2B5EF4-FFF2-40B4-BE49-F238E27FC236}">
                <a16:creationId xmlns:a16="http://schemas.microsoft.com/office/drawing/2014/main" id="{AF89B9EA-0094-0022-62E0-6873707CD7CE}"/>
              </a:ext>
            </a:extLst>
          </p:cNvPr>
          <p:cNvSpPr>
            <a:spLocks noGrp="1"/>
          </p:cNvSpPr>
          <p:nvPr>
            <p:ph type="sldNum" sz="quarter" idx="16"/>
          </p:nvPr>
        </p:nvSpPr>
        <p:spPr/>
        <p:txBody>
          <a:bodyPr/>
          <a:lstStyle>
            <a:lvl1pPr>
              <a:defRPr/>
            </a:lvl1pPr>
          </a:lstStyle>
          <a:p>
            <a:pPr>
              <a:defRPr/>
            </a:pPr>
            <a:endParaRPr lang="zh-TW" altLang="en-US"/>
          </a:p>
          <a:p>
            <a:pPr>
              <a:defRPr/>
            </a:pPr>
            <a:fld id="{E6FAC833-6299-4E95-BCCD-EE0262B6BABE}" type="slidenum">
              <a:rPr lang="zh-TW" altLang="en-US"/>
              <a:pPr>
                <a:defRPr/>
              </a:pPr>
              <a:t>‹#›</a:t>
            </a:fld>
            <a:endParaRPr lang="en-US" altLang="zh-TW"/>
          </a:p>
        </p:txBody>
      </p:sp>
    </p:spTree>
    <p:extLst>
      <p:ext uri="{BB962C8B-B14F-4D97-AF65-F5344CB8AC3E}">
        <p14:creationId xmlns:p14="http://schemas.microsoft.com/office/powerpoint/2010/main" val="8710437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60399" y="1931988"/>
            <a:ext cx="6876691"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60399" y="4527448"/>
            <a:ext cx="6876691"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a:extLst>
              <a:ext uri="{FF2B5EF4-FFF2-40B4-BE49-F238E27FC236}">
                <a16:creationId xmlns:a16="http://schemas.microsoft.com/office/drawing/2014/main" id="{0A298DAC-0DB6-1EBF-2F5B-91C24905252F}"/>
              </a:ext>
            </a:extLst>
          </p:cNvPr>
          <p:cNvSpPr>
            <a:spLocks noGrp="1"/>
          </p:cNvSpPr>
          <p:nvPr>
            <p:ph type="dt" sz="half" idx="10"/>
          </p:nvPr>
        </p:nvSpPr>
        <p:spPr/>
        <p:txBody>
          <a:bodyPr/>
          <a:lstStyle>
            <a:lvl1pPr>
              <a:defRPr/>
            </a:lvl1pPr>
          </a:lstStyle>
          <a:p>
            <a:pPr>
              <a:defRPr/>
            </a:pPr>
            <a:endParaRPr lang="en-US" altLang="zh-TW"/>
          </a:p>
        </p:txBody>
      </p:sp>
      <p:sp>
        <p:nvSpPr>
          <p:cNvPr id="5" name="Footer Placeholder 4">
            <a:extLst>
              <a:ext uri="{FF2B5EF4-FFF2-40B4-BE49-F238E27FC236}">
                <a16:creationId xmlns:a16="http://schemas.microsoft.com/office/drawing/2014/main" id="{E682E3F7-75D0-0F6B-31B9-657C1CCA2F3E}"/>
              </a:ext>
            </a:extLst>
          </p:cNvPr>
          <p:cNvSpPr>
            <a:spLocks noGrp="1"/>
          </p:cNvSpPr>
          <p:nvPr>
            <p:ph type="ftr" sz="quarter" idx="11"/>
          </p:nvPr>
        </p:nvSpPr>
        <p:spPr/>
        <p:txBody>
          <a:bodyPr/>
          <a:lstStyle>
            <a:lvl1pPr>
              <a:defRPr/>
            </a:lvl1pPr>
          </a:lstStyle>
          <a:p>
            <a:pPr>
              <a:defRPr/>
            </a:pPr>
            <a:endParaRPr lang="en-US" altLang="zh-TW"/>
          </a:p>
        </p:txBody>
      </p:sp>
      <p:sp>
        <p:nvSpPr>
          <p:cNvPr id="6" name="Slide Number Placeholder 5">
            <a:extLst>
              <a:ext uri="{FF2B5EF4-FFF2-40B4-BE49-F238E27FC236}">
                <a16:creationId xmlns:a16="http://schemas.microsoft.com/office/drawing/2014/main" id="{E35880C9-9249-C46B-1E10-E3F394881D28}"/>
              </a:ext>
            </a:extLst>
          </p:cNvPr>
          <p:cNvSpPr>
            <a:spLocks noGrp="1"/>
          </p:cNvSpPr>
          <p:nvPr>
            <p:ph type="sldNum" sz="quarter" idx="12"/>
          </p:nvPr>
        </p:nvSpPr>
        <p:spPr/>
        <p:txBody>
          <a:bodyPr/>
          <a:lstStyle>
            <a:lvl1pPr>
              <a:defRPr/>
            </a:lvl1pPr>
          </a:lstStyle>
          <a:p>
            <a:pPr>
              <a:defRPr/>
            </a:pPr>
            <a:endParaRPr lang="zh-TW" altLang="en-US"/>
          </a:p>
          <a:p>
            <a:pPr>
              <a:defRPr/>
            </a:pPr>
            <a:fld id="{36729C11-3ED4-471B-99CD-1D4C14FBE4EB}" type="slidenum">
              <a:rPr lang="zh-TW" altLang="en-US"/>
              <a:pPr>
                <a:defRPr/>
              </a:pPr>
              <a:t>‹#›</a:t>
            </a:fld>
            <a:endParaRPr lang="en-US" altLang="zh-TW"/>
          </a:p>
        </p:txBody>
      </p:sp>
    </p:spTree>
    <p:extLst>
      <p:ext uri="{BB962C8B-B14F-4D97-AF65-F5344CB8AC3E}">
        <p14:creationId xmlns:p14="http://schemas.microsoft.com/office/powerpoint/2010/main" val="4154356776"/>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4" name="TextBox 23">
            <a:extLst>
              <a:ext uri="{FF2B5EF4-FFF2-40B4-BE49-F238E27FC236}">
                <a16:creationId xmlns:a16="http://schemas.microsoft.com/office/drawing/2014/main" id="{2FF3BF47-3777-8DD2-90C5-3330A76BE8A3}"/>
              </a:ext>
            </a:extLst>
          </p:cNvPr>
          <p:cNvSpPr txBox="1">
            <a:spLocks noChangeArrowheads="1"/>
          </p:cNvSpPr>
          <p:nvPr/>
        </p:nvSpPr>
        <p:spPr bwMode="auto">
          <a:xfrm>
            <a:off x="522288" y="790575"/>
            <a:ext cx="495300" cy="584200"/>
          </a:xfrm>
          <a:prstGeom prst="rect">
            <a:avLst/>
          </a:prstGeom>
          <a:noFill/>
          <a:ln>
            <a:noFill/>
          </a:ln>
        </p:spPr>
        <p:txBody>
          <a:bodyPr anchor="ctr"/>
          <a:lstStyle>
            <a:lvl1pPr>
              <a:defRPr kumimoji="1" sz="2400" b="1">
                <a:solidFill>
                  <a:srgbClr val="FFFFFF"/>
                </a:solidFill>
                <a:latin typeface="Times New Roman" panose="02020603050405020304" pitchFamily="18" charset="0"/>
                <a:ea typeface="新細明體" panose="02020500000000000000" pitchFamily="18" charset="-120"/>
              </a:defRPr>
            </a:lvl1pPr>
            <a:lvl2pPr marL="742950" indent="-285750">
              <a:defRPr kumimoji="1" sz="2400" b="1">
                <a:solidFill>
                  <a:srgbClr val="FFFFFF"/>
                </a:solidFill>
                <a:latin typeface="Times New Roman" panose="02020603050405020304" pitchFamily="18" charset="0"/>
                <a:ea typeface="新細明體" panose="02020500000000000000" pitchFamily="18" charset="-120"/>
              </a:defRPr>
            </a:lvl2pPr>
            <a:lvl3pPr marL="1143000" indent="-228600">
              <a:defRPr kumimoji="1" sz="2400" b="1">
                <a:solidFill>
                  <a:srgbClr val="FFFFFF"/>
                </a:solidFill>
                <a:latin typeface="Times New Roman" panose="02020603050405020304" pitchFamily="18" charset="0"/>
                <a:ea typeface="新細明體" panose="02020500000000000000" pitchFamily="18" charset="-120"/>
              </a:defRPr>
            </a:lvl3pPr>
            <a:lvl4pPr marL="1600200" indent="-228600">
              <a:defRPr kumimoji="1" sz="2400" b="1">
                <a:solidFill>
                  <a:srgbClr val="FFFFFF"/>
                </a:solidFill>
                <a:latin typeface="Times New Roman" panose="02020603050405020304" pitchFamily="18" charset="0"/>
                <a:ea typeface="新細明體" panose="02020500000000000000" pitchFamily="18" charset="-120"/>
              </a:defRPr>
            </a:lvl4pPr>
            <a:lvl5pPr marL="2057400" indent="-228600">
              <a:defRPr kumimoji="1" sz="2400" b="1">
                <a:solidFill>
                  <a:srgbClr val="FFFFFF"/>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9pPr>
          </a:lstStyle>
          <a:p>
            <a:pPr>
              <a:defRPr/>
            </a:pPr>
            <a:r>
              <a:rPr lang="en-US" altLang="zh-TW" sz="8000">
                <a:solidFill>
                  <a:srgbClr val="9FE0F5"/>
                </a:solidFill>
                <a:latin typeface="Arial" panose="020B0604020202020204" pitchFamily="34" charset="0"/>
              </a:rPr>
              <a:t>“</a:t>
            </a:r>
          </a:p>
        </p:txBody>
      </p:sp>
      <p:sp>
        <p:nvSpPr>
          <p:cNvPr id="5" name="TextBox 24">
            <a:extLst>
              <a:ext uri="{FF2B5EF4-FFF2-40B4-BE49-F238E27FC236}">
                <a16:creationId xmlns:a16="http://schemas.microsoft.com/office/drawing/2014/main" id="{2A20F617-B453-BDED-C973-AED83219D5C0}"/>
              </a:ext>
            </a:extLst>
          </p:cNvPr>
          <p:cNvSpPr txBox="1">
            <a:spLocks noChangeArrowheads="1"/>
          </p:cNvSpPr>
          <p:nvPr/>
        </p:nvSpPr>
        <p:spPr bwMode="auto">
          <a:xfrm>
            <a:off x="7310438" y="2886075"/>
            <a:ext cx="495300" cy="585788"/>
          </a:xfrm>
          <a:prstGeom prst="rect">
            <a:avLst/>
          </a:prstGeom>
          <a:noFill/>
          <a:ln>
            <a:noFill/>
          </a:ln>
        </p:spPr>
        <p:txBody>
          <a:bodyPr anchor="ctr"/>
          <a:lstStyle>
            <a:lvl1pPr>
              <a:defRPr kumimoji="1" sz="2400" b="1">
                <a:solidFill>
                  <a:srgbClr val="FFFFFF"/>
                </a:solidFill>
                <a:latin typeface="Times New Roman" panose="02020603050405020304" pitchFamily="18" charset="0"/>
                <a:ea typeface="新細明體" panose="02020500000000000000" pitchFamily="18" charset="-120"/>
              </a:defRPr>
            </a:lvl1pPr>
            <a:lvl2pPr marL="742950" indent="-285750">
              <a:defRPr kumimoji="1" sz="2400" b="1">
                <a:solidFill>
                  <a:srgbClr val="FFFFFF"/>
                </a:solidFill>
                <a:latin typeface="Times New Roman" panose="02020603050405020304" pitchFamily="18" charset="0"/>
                <a:ea typeface="新細明體" panose="02020500000000000000" pitchFamily="18" charset="-120"/>
              </a:defRPr>
            </a:lvl2pPr>
            <a:lvl3pPr marL="1143000" indent="-228600">
              <a:defRPr kumimoji="1" sz="2400" b="1">
                <a:solidFill>
                  <a:srgbClr val="FFFFFF"/>
                </a:solidFill>
                <a:latin typeface="Times New Roman" panose="02020603050405020304" pitchFamily="18" charset="0"/>
                <a:ea typeface="新細明體" panose="02020500000000000000" pitchFamily="18" charset="-120"/>
              </a:defRPr>
            </a:lvl3pPr>
            <a:lvl4pPr marL="1600200" indent="-228600">
              <a:defRPr kumimoji="1" sz="2400" b="1">
                <a:solidFill>
                  <a:srgbClr val="FFFFFF"/>
                </a:solidFill>
                <a:latin typeface="Times New Roman" panose="02020603050405020304" pitchFamily="18" charset="0"/>
                <a:ea typeface="新細明體" panose="02020500000000000000" pitchFamily="18" charset="-120"/>
              </a:defRPr>
            </a:lvl4pPr>
            <a:lvl5pPr marL="2057400" indent="-228600">
              <a:defRPr kumimoji="1" sz="2400" b="1">
                <a:solidFill>
                  <a:srgbClr val="FFFFFF"/>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a:solidFill>
                  <a:srgbClr val="FFFFFF"/>
                </a:solidFill>
                <a:latin typeface="Times New Roman" panose="02020603050405020304" pitchFamily="18" charset="0"/>
                <a:ea typeface="新細明體" panose="02020500000000000000" pitchFamily="18" charset="-120"/>
              </a:defRPr>
            </a:lvl9pPr>
          </a:lstStyle>
          <a:p>
            <a:pPr>
              <a:defRPr/>
            </a:pPr>
            <a:r>
              <a:rPr lang="en-US" altLang="zh-TW" sz="8000">
                <a:solidFill>
                  <a:srgbClr val="9FE0F5"/>
                </a:solidFill>
                <a:latin typeface="Arial" panose="020B0604020202020204" pitchFamily="34" charset="0"/>
              </a:rPr>
              <a:t>”</a:t>
            </a:r>
          </a:p>
        </p:txBody>
      </p:sp>
      <p:sp>
        <p:nvSpPr>
          <p:cNvPr id="2" name="Title 1"/>
          <p:cNvSpPr>
            <a:spLocks noGrp="1"/>
          </p:cNvSpPr>
          <p:nvPr>
            <p:ph type="title"/>
          </p:nvPr>
        </p:nvSpPr>
        <p:spPr>
          <a:xfrm>
            <a:off x="839459" y="609600"/>
            <a:ext cx="6578197"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60397" y="4013200"/>
            <a:ext cx="6876692"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60399" y="4527448"/>
            <a:ext cx="6876691"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6" name="Date Placeholder 3">
            <a:extLst>
              <a:ext uri="{FF2B5EF4-FFF2-40B4-BE49-F238E27FC236}">
                <a16:creationId xmlns:a16="http://schemas.microsoft.com/office/drawing/2014/main" id="{0373961B-3121-B119-0648-B6D9FE2508D0}"/>
              </a:ext>
            </a:extLst>
          </p:cNvPr>
          <p:cNvSpPr>
            <a:spLocks noGrp="1"/>
          </p:cNvSpPr>
          <p:nvPr>
            <p:ph type="dt" sz="half" idx="14"/>
          </p:nvPr>
        </p:nvSpPr>
        <p:spPr/>
        <p:txBody>
          <a:bodyPr/>
          <a:lstStyle>
            <a:lvl1pPr>
              <a:defRPr/>
            </a:lvl1pPr>
          </a:lstStyle>
          <a:p>
            <a:pPr>
              <a:defRPr/>
            </a:pPr>
            <a:endParaRPr lang="en-US" altLang="zh-TW"/>
          </a:p>
        </p:txBody>
      </p:sp>
      <p:sp>
        <p:nvSpPr>
          <p:cNvPr id="7" name="Footer Placeholder 4">
            <a:extLst>
              <a:ext uri="{FF2B5EF4-FFF2-40B4-BE49-F238E27FC236}">
                <a16:creationId xmlns:a16="http://schemas.microsoft.com/office/drawing/2014/main" id="{CCC1F46E-5A5F-0276-29F3-ED295909BB9F}"/>
              </a:ext>
            </a:extLst>
          </p:cNvPr>
          <p:cNvSpPr>
            <a:spLocks noGrp="1"/>
          </p:cNvSpPr>
          <p:nvPr>
            <p:ph type="ftr" sz="quarter" idx="15"/>
          </p:nvPr>
        </p:nvSpPr>
        <p:spPr/>
        <p:txBody>
          <a:bodyPr/>
          <a:lstStyle>
            <a:lvl1pPr>
              <a:defRPr/>
            </a:lvl1pPr>
          </a:lstStyle>
          <a:p>
            <a:pPr>
              <a:defRPr/>
            </a:pPr>
            <a:endParaRPr lang="en-US" altLang="zh-TW"/>
          </a:p>
        </p:txBody>
      </p:sp>
      <p:sp>
        <p:nvSpPr>
          <p:cNvPr id="8" name="Slide Number Placeholder 5">
            <a:extLst>
              <a:ext uri="{FF2B5EF4-FFF2-40B4-BE49-F238E27FC236}">
                <a16:creationId xmlns:a16="http://schemas.microsoft.com/office/drawing/2014/main" id="{2B3B1483-BA09-CFAB-864D-F0B8C4C0ADF1}"/>
              </a:ext>
            </a:extLst>
          </p:cNvPr>
          <p:cNvSpPr>
            <a:spLocks noGrp="1"/>
          </p:cNvSpPr>
          <p:nvPr>
            <p:ph type="sldNum" sz="quarter" idx="16"/>
          </p:nvPr>
        </p:nvSpPr>
        <p:spPr/>
        <p:txBody>
          <a:bodyPr/>
          <a:lstStyle>
            <a:lvl1pPr>
              <a:defRPr/>
            </a:lvl1pPr>
          </a:lstStyle>
          <a:p>
            <a:pPr>
              <a:defRPr/>
            </a:pPr>
            <a:endParaRPr lang="zh-TW" altLang="en-US"/>
          </a:p>
          <a:p>
            <a:pPr>
              <a:defRPr/>
            </a:pPr>
            <a:fld id="{AFFE7A77-7774-42D2-BCC3-DA0770D40624}" type="slidenum">
              <a:rPr lang="zh-TW" altLang="en-US"/>
              <a:pPr>
                <a:defRPr/>
              </a:pPr>
              <a:t>‹#›</a:t>
            </a:fld>
            <a:endParaRPr lang="en-US" altLang="zh-TW"/>
          </a:p>
        </p:txBody>
      </p:sp>
    </p:spTree>
    <p:extLst>
      <p:ext uri="{BB962C8B-B14F-4D97-AF65-F5344CB8AC3E}">
        <p14:creationId xmlns:p14="http://schemas.microsoft.com/office/powerpoint/2010/main" val="3712310348"/>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67169" y="609600"/>
            <a:ext cx="6869920"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60397" y="4013200"/>
            <a:ext cx="6876692"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60399" y="4527448"/>
            <a:ext cx="6876691"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a:extLst>
              <a:ext uri="{FF2B5EF4-FFF2-40B4-BE49-F238E27FC236}">
                <a16:creationId xmlns:a16="http://schemas.microsoft.com/office/drawing/2014/main" id="{5D56061E-BCBB-AB78-6880-84D293225D2C}"/>
              </a:ext>
            </a:extLst>
          </p:cNvPr>
          <p:cNvSpPr>
            <a:spLocks noGrp="1"/>
          </p:cNvSpPr>
          <p:nvPr>
            <p:ph type="dt" sz="half" idx="14"/>
          </p:nvPr>
        </p:nvSpPr>
        <p:spPr/>
        <p:txBody>
          <a:bodyPr/>
          <a:lstStyle>
            <a:lvl1pPr>
              <a:defRPr/>
            </a:lvl1pPr>
          </a:lstStyle>
          <a:p>
            <a:pPr>
              <a:defRPr/>
            </a:pPr>
            <a:endParaRPr lang="en-US" altLang="zh-TW"/>
          </a:p>
        </p:txBody>
      </p:sp>
      <p:sp>
        <p:nvSpPr>
          <p:cNvPr id="5" name="Footer Placeholder 4">
            <a:extLst>
              <a:ext uri="{FF2B5EF4-FFF2-40B4-BE49-F238E27FC236}">
                <a16:creationId xmlns:a16="http://schemas.microsoft.com/office/drawing/2014/main" id="{6534A06F-0FD7-00EA-D39D-94C8D545CA9C}"/>
              </a:ext>
            </a:extLst>
          </p:cNvPr>
          <p:cNvSpPr>
            <a:spLocks noGrp="1"/>
          </p:cNvSpPr>
          <p:nvPr>
            <p:ph type="ftr" sz="quarter" idx="15"/>
          </p:nvPr>
        </p:nvSpPr>
        <p:spPr/>
        <p:txBody>
          <a:bodyPr/>
          <a:lstStyle>
            <a:lvl1pPr>
              <a:defRPr/>
            </a:lvl1pPr>
          </a:lstStyle>
          <a:p>
            <a:pPr>
              <a:defRPr/>
            </a:pPr>
            <a:endParaRPr lang="en-US" altLang="zh-TW"/>
          </a:p>
        </p:txBody>
      </p:sp>
      <p:sp>
        <p:nvSpPr>
          <p:cNvPr id="6" name="Slide Number Placeholder 5">
            <a:extLst>
              <a:ext uri="{FF2B5EF4-FFF2-40B4-BE49-F238E27FC236}">
                <a16:creationId xmlns:a16="http://schemas.microsoft.com/office/drawing/2014/main" id="{6DA4B2C3-6C79-B472-78CC-C58E8678DD9A}"/>
              </a:ext>
            </a:extLst>
          </p:cNvPr>
          <p:cNvSpPr>
            <a:spLocks noGrp="1"/>
          </p:cNvSpPr>
          <p:nvPr>
            <p:ph type="sldNum" sz="quarter" idx="16"/>
          </p:nvPr>
        </p:nvSpPr>
        <p:spPr/>
        <p:txBody>
          <a:bodyPr/>
          <a:lstStyle>
            <a:lvl1pPr>
              <a:defRPr/>
            </a:lvl1pPr>
          </a:lstStyle>
          <a:p>
            <a:pPr>
              <a:defRPr/>
            </a:pPr>
            <a:endParaRPr lang="zh-TW" altLang="en-US"/>
          </a:p>
          <a:p>
            <a:pPr>
              <a:defRPr/>
            </a:pPr>
            <a:fld id="{468346D7-B1CF-4CE5-BC66-63108A096AAA}" type="slidenum">
              <a:rPr lang="zh-TW" altLang="en-US"/>
              <a:pPr>
                <a:defRPr/>
              </a:pPr>
              <a:t>‹#›</a:t>
            </a:fld>
            <a:endParaRPr lang="en-US" altLang="zh-TW"/>
          </a:p>
        </p:txBody>
      </p:sp>
    </p:spTree>
    <p:extLst>
      <p:ext uri="{BB962C8B-B14F-4D97-AF65-F5344CB8AC3E}">
        <p14:creationId xmlns:p14="http://schemas.microsoft.com/office/powerpoint/2010/main" val="1290431344"/>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a:extLst>
              <a:ext uri="{FF2B5EF4-FFF2-40B4-BE49-F238E27FC236}">
                <a16:creationId xmlns:a16="http://schemas.microsoft.com/office/drawing/2014/main" id="{1994B428-0FA0-5F3B-9EC5-455A84251DF5}"/>
              </a:ext>
            </a:extLst>
          </p:cNvPr>
          <p:cNvSpPr>
            <a:spLocks noGrp="1"/>
          </p:cNvSpPr>
          <p:nvPr>
            <p:ph type="dt" sz="half" idx="10"/>
          </p:nvPr>
        </p:nvSpPr>
        <p:spPr/>
        <p:txBody>
          <a:bodyPr/>
          <a:lstStyle>
            <a:lvl1pPr>
              <a:defRPr/>
            </a:lvl1pPr>
          </a:lstStyle>
          <a:p>
            <a:pPr>
              <a:defRPr/>
            </a:pPr>
            <a:endParaRPr lang="en-US" altLang="zh-TW"/>
          </a:p>
        </p:txBody>
      </p:sp>
      <p:sp>
        <p:nvSpPr>
          <p:cNvPr id="5" name="Footer Placeholder 4">
            <a:extLst>
              <a:ext uri="{FF2B5EF4-FFF2-40B4-BE49-F238E27FC236}">
                <a16:creationId xmlns:a16="http://schemas.microsoft.com/office/drawing/2014/main" id="{0CBE52B2-5E97-A3F4-2D6B-3CDD09ECFC8F}"/>
              </a:ext>
            </a:extLst>
          </p:cNvPr>
          <p:cNvSpPr>
            <a:spLocks noGrp="1"/>
          </p:cNvSpPr>
          <p:nvPr>
            <p:ph type="ftr" sz="quarter" idx="11"/>
          </p:nvPr>
        </p:nvSpPr>
        <p:spPr/>
        <p:txBody>
          <a:bodyPr/>
          <a:lstStyle>
            <a:lvl1pPr>
              <a:defRPr/>
            </a:lvl1pPr>
          </a:lstStyle>
          <a:p>
            <a:pPr>
              <a:defRPr/>
            </a:pPr>
            <a:endParaRPr lang="en-US" altLang="zh-TW"/>
          </a:p>
        </p:txBody>
      </p:sp>
      <p:sp>
        <p:nvSpPr>
          <p:cNvPr id="6" name="Slide Number Placeholder 5">
            <a:extLst>
              <a:ext uri="{FF2B5EF4-FFF2-40B4-BE49-F238E27FC236}">
                <a16:creationId xmlns:a16="http://schemas.microsoft.com/office/drawing/2014/main" id="{B1303F71-6B91-BF91-498C-94EB4176C5B4}"/>
              </a:ext>
            </a:extLst>
          </p:cNvPr>
          <p:cNvSpPr>
            <a:spLocks noGrp="1"/>
          </p:cNvSpPr>
          <p:nvPr>
            <p:ph type="sldNum" sz="quarter" idx="12"/>
          </p:nvPr>
        </p:nvSpPr>
        <p:spPr/>
        <p:txBody>
          <a:bodyPr/>
          <a:lstStyle>
            <a:lvl1pPr>
              <a:defRPr/>
            </a:lvl1pPr>
          </a:lstStyle>
          <a:p>
            <a:pPr>
              <a:defRPr/>
            </a:pPr>
            <a:endParaRPr lang="zh-TW" altLang="en-US"/>
          </a:p>
          <a:p>
            <a:pPr>
              <a:defRPr/>
            </a:pPr>
            <a:fld id="{01ACA8AE-1716-4A1E-B73F-F49AFBCEAF0F}" type="slidenum">
              <a:rPr lang="zh-TW" altLang="en-US"/>
              <a:pPr>
                <a:defRPr/>
              </a:pPr>
              <a:t>‹#›</a:t>
            </a:fld>
            <a:endParaRPr lang="en-US" altLang="zh-TW"/>
          </a:p>
        </p:txBody>
      </p:sp>
    </p:spTree>
    <p:extLst>
      <p:ext uri="{BB962C8B-B14F-4D97-AF65-F5344CB8AC3E}">
        <p14:creationId xmlns:p14="http://schemas.microsoft.com/office/powerpoint/2010/main" val="35315118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5421" y="609601"/>
            <a:ext cx="1060380"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60399" y="609601"/>
            <a:ext cx="5627945" cy="5251451"/>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a:extLst>
              <a:ext uri="{FF2B5EF4-FFF2-40B4-BE49-F238E27FC236}">
                <a16:creationId xmlns:a16="http://schemas.microsoft.com/office/drawing/2014/main" id="{38FEFD51-7795-AD67-4FFA-2B038235A4C5}"/>
              </a:ext>
            </a:extLst>
          </p:cNvPr>
          <p:cNvSpPr>
            <a:spLocks noGrp="1"/>
          </p:cNvSpPr>
          <p:nvPr>
            <p:ph type="dt" sz="half" idx="10"/>
          </p:nvPr>
        </p:nvSpPr>
        <p:spPr/>
        <p:txBody>
          <a:bodyPr/>
          <a:lstStyle>
            <a:lvl1pPr>
              <a:defRPr/>
            </a:lvl1pPr>
          </a:lstStyle>
          <a:p>
            <a:pPr>
              <a:defRPr/>
            </a:pPr>
            <a:endParaRPr lang="en-US" altLang="zh-TW"/>
          </a:p>
        </p:txBody>
      </p:sp>
      <p:sp>
        <p:nvSpPr>
          <p:cNvPr id="5" name="Footer Placeholder 4">
            <a:extLst>
              <a:ext uri="{FF2B5EF4-FFF2-40B4-BE49-F238E27FC236}">
                <a16:creationId xmlns:a16="http://schemas.microsoft.com/office/drawing/2014/main" id="{CB00F968-16DA-7B43-7FDF-C083BF2D5732}"/>
              </a:ext>
            </a:extLst>
          </p:cNvPr>
          <p:cNvSpPr>
            <a:spLocks noGrp="1"/>
          </p:cNvSpPr>
          <p:nvPr>
            <p:ph type="ftr" sz="quarter" idx="11"/>
          </p:nvPr>
        </p:nvSpPr>
        <p:spPr/>
        <p:txBody>
          <a:bodyPr/>
          <a:lstStyle>
            <a:lvl1pPr>
              <a:defRPr/>
            </a:lvl1pPr>
          </a:lstStyle>
          <a:p>
            <a:pPr>
              <a:defRPr/>
            </a:pPr>
            <a:endParaRPr lang="en-US" altLang="zh-TW"/>
          </a:p>
        </p:txBody>
      </p:sp>
      <p:sp>
        <p:nvSpPr>
          <p:cNvPr id="6" name="Slide Number Placeholder 5">
            <a:extLst>
              <a:ext uri="{FF2B5EF4-FFF2-40B4-BE49-F238E27FC236}">
                <a16:creationId xmlns:a16="http://schemas.microsoft.com/office/drawing/2014/main" id="{97282C8A-10B5-ACC5-FEEF-65BBCBDBDACF}"/>
              </a:ext>
            </a:extLst>
          </p:cNvPr>
          <p:cNvSpPr>
            <a:spLocks noGrp="1"/>
          </p:cNvSpPr>
          <p:nvPr>
            <p:ph type="sldNum" sz="quarter" idx="12"/>
          </p:nvPr>
        </p:nvSpPr>
        <p:spPr/>
        <p:txBody>
          <a:bodyPr/>
          <a:lstStyle>
            <a:lvl1pPr>
              <a:defRPr/>
            </a:lvl1pPr>
          </a:lstStyle>
          <a:p>
            <a:pPr>
              <a:defRPr/>
            </a:pPr>
            <a:endParaRPr lang="zh-TW" altLang="en-US"/>
          </a:p>
          <a:p>
            <a:pPr>
              <a:defRPr/>
            </a:pPr>
            <a:fld id="{2736569A-1E3C-43ED-8D18-3F31EE0CA1E7}" type="slidenum">
              <a:rPr lang="zh-TW" altLang="en-US"/>
              <a:pPr>
                <a:defRPr/>
              </a:pPr>
              <a:t>‹#›</a:t>
            </a:fld>
            <a:endParaRPr lang="en-US" altLang="zh-TW"/>
          </a:p>
        </p:txBody>
      </p:sp>
    </p:spTree>
    <p:extLst>
      <p:ext uri="{BB962C8B-B14F-4D97-AF65-F5344CB8AC3E}">
        <p14:creationId xmlns:p14="http://schemas.microsoft.com/office/powerpoint/2010/main" val="2001902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82638" y="4406900"/>
            <a:ext cx="84201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676842E5-8CEB-3F62-7A88-C8422FE7198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AA060D01-30C5-25F2-5260-98E9507EE6B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E1A39BF-A4B5-09A7-01A6-A322587EA370}"/>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53AF17F1-C5A4-4373-8E03-29A57D1BBA65}" type="slidenum">
              <a:rPr lang="zh-TW" altLang="en-US"/>
              <a:pPr>
                <a:defRPr/>
              </a:pPr>
              <a:t>‹#›</a:t>
            </a:fld>
            <a:endParaRPr lang="en-US" altLang="zh-TW"/>
          </a:p>
        </p:txBody>
      </p:sp>
    </p:spTree>
    <p:extLst>
      <p:ext uri="{BB962C8B-B14F-4D97-AF65-F5344CB8AC3E}">
        <p14:creationId xmlns:p14="http://schemas.microsoft.com/office/powerpoint/2010/main" val="2346683261"/>
      </p:ext>
    </p:extLst>
  </p:cSld>
  <p:clrMapOvr>
    <a:masterClrMapping/>
  </p:clrMapOvr>
  <p:transition advTm="10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258B9B1B-AA71-3444-20B6-CCFFA30F791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DAA0DA3B-7BD5-C170-23DC-3AFEBAD88798}"/>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5991875-7ADC-231F-DBD3-3B29CBAB03C8}"/>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4D6C3EFD-0E4D-4238-A8B5-FAB0F0059A67}" type="slidenum">
              <a:rPr lang="zh-TW" altLang="en-US"/>
              <a:pPr>
                <a:defRPr/>
              </a:pPr>
              <a:t>‹#›</a:t>
            </a:fld>
            <a:endParaRPr lang="en-US" altLang="zh-TW"/>
          </a:p>
        </p:txBody>
      </p:sp>
    </p:spTree>
    <p:extLst>
      <p:ext uri="{BB962C8B-B14F-4D97-AF65-F5344CB8AC3E}">
        <p14:creationId xmlns:p14="http://schemas.microsoft.com/office/powerpoint/2010/main" val="2051338495"/>
      </p:ext>
    </p:extLst>
  </p:cSld>
  <p:clrMapOvr>
    <a:masterClrMapping/>
  </p:clrMapOvr>
  <p:transition advTm="10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95300" y="274638"/>
            <a:ext cx="89154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6F09BB0D-EADD-8D54-84F7-0336673949E5}"/>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EA502C7E-585C-4969-8D9F-9756BEBA006B}"/>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609918AA-BD67-4AB1-D8F9-84561B030001}"/>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A51ED98B-5D34-42D7-99D4-E435D790067B}" type="slidenum">
              <a:rPr lang="zh-TW" altLang="en-US"/>
              <a:pPr>
                <a:defRPr/>
              </a:pPr>
              <a:t>‹#›</a:t>
            </a:fld>
            <a:endParaRPr lang="en-US" altLang="zh-TW"/>
          </a:p>
        </p:txBody>
      </p:sp>
    </p:spTree>
    <p:extLst>
      <p:ext uri="{BB962C8B-B14F-4D97-AF65-F5344CB8AC3E}">
        <p14:creationId xmlns:p14="http://schemas.microsoft.com/office/powerpoint/2010/main" val="3078777433"/>
      </p:ext>
    </p:extLst>
  </p:cSld>
  <p:clrMapOvr>
    <a:masterClrMapping/>
  </p:clrMapOvr>
  <p:transition advTm="10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4901AC60-22D6-CB39-F0F5-3539E5F9171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A11B5A29-FC9E-2585-F806-BDA2FFCBB1A2}"/>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CF1B00AD-B4E1-1A74-EF2C-99CB1B2632FE}"/>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775FE2D5-668B-4FF9-B204-ED7CAE63283B}" type="slidenum">
              <a:rPr lang="zh-TW" altLang="en-US"/>
              <a:pPr>
                <a:defRPr/>
              </a:pPr>
              <a:t>‹#›</a:t>
            </a:fld>
            <a:endParaRPr lang="en-US" altLang="zh-TW"/>
          </a:p>
        </p:txBody>
      </p:sp>
    </p:spTree>
    <p:extLst>
      <p:ext uri="{BB962C8B-B14F-4D97-AF65-F5344CB8AC3E}">
        <p14:creationId xmlns:p14="http://schemas.microsoft.com/office/powerpoint/2010/main" val="1934038486"/>
      </p:ext>
    </p:extLst>
  </p:cSld>
  <p:clrMapOvr>
    <a:masterClrMapping/>
  </p:clrMapOvr>
  <p:transition advTm="10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6E42117-7233-3780-BDAC-8104B8E5F06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BC9B69E8-3AD0-121B-C364-2439A7892A8B}"/>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6FC07446-B84A-EA55-FAA7-A45E506DD273}"/>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5BFF5CAC-4932-40BB-8352-98EC81B73A8D}" type="slidenum">
              <a:rPr lang="zh-TW" altLang="en-US"/>
              <a:pPr>
                <a:defRPr/>
              </a:pPr>
              <a:t>‹#›</a:t>
            </a:fld>
            <a:endParaRPr lang="en-US" altLang="zh-TW"/>
          </a:p>
        </p:txBody>
      </p:sp>
    </p:spTree>
    <p:extLst>
      <p:ext uri="{BB962C8B-B14F-4D97-AF65-F5344CB8AC3E}">
        <p14:creationId xmlns:p14="http://schemas.microsoft.com/office/powerpoint/2010/main" val="179251385"/>
      </p:ext>
    </p:extLst>
  </p:cSld>
  <p:clrMapOvr>
    <a:masterClrMapping/>
  </p:clrMapOvr>
  <p:transition advTm="10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95300" y="273050"/>
            <a:ext cx="3259138"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5B699849-5807-80E4-2464-65923274ABB5}"/>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5799D3C1-D557-559B-5C68-1455F97219B1}"/>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A20879DA-63A2-0EF1-C26C-7C15EC1C2644}"/>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1D5D9E4E-34B1-4079-86BD-1F3B34264582}" type="slidenum">
              <a:rPr lang="zh-TW" altLang="en-US"/>
              <a:pPr>
                <a:defRPr/>
              </a:pPr>
              <a:t>‹#›</a:t>
            </a:fld>
            <a:endParaRPr lang="en-US" altLang="zh-TW"/>
          </a:p>
        </p:txBody>
      </p:sp>
    </p:spTree>
    <p:extLst>
      <p:ext uri="{BB962C8B-B14F-4D97-AF65-F5344CB8AC3E}">
        <p14:creationId xmlns:p14="http://schemas.microsoft.com/office/powerpoint/2010/main" val="2666819748"/>
      </p:ext>
    </p:extLst>
  </p:cSld>
  <p:clrMapOvr>
    <a:masterClrMapping/>
  </p:clrMapOvr>
  <p:transition advTm="10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941513" y="4800600"/>
            <a:ext cx="59436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2B1C9BE5-9EC4-CBAF-1C6D-60BD6FAA22D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9DD3A508-3700-70C3-E0F0-321A869FD5B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C963C0A9-551D-10BD-DE1A-162E19AFEBA8}"/>
              </a:ext>
            </a:extLst>
          </p:cNvPr>
          <p:cNvSpPr>
            <a:spLocks noGrp="1" noChangeArrowheads="1"/>
          </p:cNvSpPr>
          <p:nvPr>
            <p:ph type="sldNum" sz="quarter" idx="12"/>
          </p:nvPr>
        </p:nvSpPr>
        <p:spPr>
          <a:ln/>
        </p:spPr>
        <p:txBody>
          <a:bodyPr/>
          <a:lstStyle>
            <a:lvl1pPr>
              <a:defRPr/>
            </a:lvl1pPr>
          </a:lstStyle>
          <a:p>
            <a:pPr>
              <a:defRPr/>
            </a:pPr>
            <a:endParaRPr lang="zh-TW" altLang="en-US"/>
          </a:p>
          <a:p>
            <a:pPr>
              <a:defRPr/>
            </a:pPr>
            <a:fld id="{1B86F3C4-0A64-4AA7-8E5B-2E0AC425E781}" type="slidenum">
              <a:rPr lang="zh-TW" altLang="en-US"/>
              <a:pPr>
                <a:defRPr/>
              </a:pPr>
              <a:t>‹#›</a:t>
            </a:fld>
            <a:endParaRPr lang="en-US" altLang="zh-TW"/>
          </a:p>
        </p:txBody>
      </p:sp>
    </p:spTree>
    <p:extLst>
      <p:ext uri="{BB962C8B-B14F-4D97-AF65-F5344CB8AC3E}">
        <p14:creationId xmlns:p14="http://schemas.microsoft.com/office/powerpoint/2010/main" val="754230218"/>
      </p:ext>
    </p:extLst>
  </p:cSld>
  <p:clrMapOvr>
    <a:masterClrMapping/>
  </p:clrMapOvr>
  <p:transition advTm="10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heme" Target="../theme/theme2.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rgbClr val="FFFFFF"/>
          </a:fgClr>
          <a:bgClr>
            <a:srgbClr val="FFFFFF"/>
          </a:bgClr>
        </a:patt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248B4E4-2357-D729-55DC-D36318F75ACD}"/>
              </a:ext>
            </a:extLst>
          </p:cNvPr>
          <p:cNvSpPr>
            <a:spLocks noGrp="1" noChangeArrowheads="1"/>
          </p:cNvSpPr>
          <p:nvPr>
            <p:ph type="title"/>
          </p:nvPr>
        </p:nvSpPr>
        <p:spPr bwMode="auto">
          <a:xfrm>
            <a:off x="742950" y="609600"/>
            <a:ext cx="8420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Rectangle 3">
            <a:extLst>
              <a:ext uri="{FF2B5EF4-FFF2-40B4-BE49-F238E27FC236}">
                <a16:creationId xmlns:a16="http://schemas.microsoft.com/office/drawing/2014/main" id="{D28EE9F7-F783-AC25-290E-8DEC13CEEBC3}"/>
              </a:ext>
            </a:extLst>
          </p:cNvPr>
          <p:cNvSpPr>
            <a:spLocks noGrp="1" noChangeArrowheads="1"/>
          </p:cNvSpPr>
          <p:nvPr>
            <p:ph type="body" idx="1"/>
          </p:nvPr>
        </p:nvSpPr>
        <p:spPr bwMode="auto">
          <a:xfrm>
            <a:off x="742950" y="1981200"/>
            <a:ext cx="84201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按一下以編輯母片本文樣式</a:t>
            </a:r>
          </a:p>
          <a:p>
            <a:pPr lvl="1"/>
            <a:r>
              <a:rPr lang="zh-TW" altLang="en-US"/>
              <a:t>第二層</a:t>
            </a:r>
            <a:endParaRPr lang="zh-TW" altLang="zh-TW"/>
          </a:p>
          <a:p>
            <a:pPr lvl="2"/>
            <a:r>
              <a:rPr lang="zh-TW" altLang="en-US"/>
              <a:t>第三層</a:t>
            </a:r>
          </a:p>
          <a:p>
            <a:pPr lvl="3"/>
            <a:r>
              <a:rPr lang="zh-TW" altLang="en-US"/>
              <a:t>第四層</a:t>
            </a:r>
          </a:p>
          <a:p>
            <a:pPr lvl="4"/>
            <a:r>
              <a:rPr lang="zh-TW" altLang="en-US"/>
              <a:t>第五層</a:t>
            </a:r>
            <a:endParaRPr lang="zh-TW" altLang="zh-TW"/>
          </a:p>
        </p:txBody>
      </p:sp>
      <p:sp>
        <p:nvSpPr>
          <p:cNvPr id="1028" name="Rectangle 4">
            <a:extLst>
              <a:ext uri="{FF2B5EF4-FFF2-40B4-BE49-F238E27FC236}">
                <a16:creationId xmlns:a16="http://schemas.microsoft.com/office/drawing/2014/main" id="{584099D6-4E4E-B1C2-1B89-4516D918F6AD}"/>
              </a:ext>
            </a:extLst>
          </p:cNvPr>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defRPr kumimoji="0" sz="1400" b="0">
                <a:solidFill>
                  <a:schemeClr val="tx1"/>
                </a:solidFill>
              </a:defRPr>
            </a:lvl1pPr>
          </a:lstStyle>
          <a:p>
            <a:pPr>
              <a:defRPr/>
            </a:pPr>
            <a:endParaRPr lang="en-US" altLang="zh-TW"/>
          </a:p>
        </p:txBody>
      </p:sp>
      <p:sp>
        <p:nvSpPr>
          <p:cNvPr id="1029" name="Rectangle 5">
            <a:extLst>
              <a:ext uri="{FF2B5EF4-FFF2-40B4-BE49-F238E27FC236}">
                <a16:creationId xmlns:a16="http://schemas.microsoft.com/office/drawing/2014/main" id="{664CCBEA-6B46-4CFE-FE12-1A4DC23ABD74}"/>
              </a:ext>
            </a:extLst>
          </p:cNvPr>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spcBef>
                <a:spcPct val="0"/>
              </a:spcBef>
              <a:defRPr kumimoji="0" sz="1400" b="0">
                <a:solidFill>
                  <a:schemeClr val="tx1"/>
                </a:solidFill>
              </a:defRPr>
            </a:lvl1pPr>
          </a:lstStyle>
          <a:p>
            <a:pPr>
              <a:defRPr/>
            </a:pPr>
            <a:endParaRPr lang="en-US" altLang="zh-TW"/>
          </a:p>
        </p:txBody>
      </p:sp>
      <p:sp>
        <p:nvSpPr>
          <p:cNvPr id="1030" name="Rectangle 6">
            <a:extLst>
              <a:ext uri="{FF2B5EF4-FFF2-40B4-BE49-F238E27FC236}">
                <a16:creationId xmlns:a16="http://schemas.microsoft.com/office/drawing/2014/main" id="{EC7940F7-DC2D-4BEB-7537-C28AEA803667}"/>
              </a:ext>
            </a:extLst>
          </p:cNvPr>
          <p:cNvSpPr>
            <a:spLocks noGrp="1" noChangeArrowheads="1"/>
          </p:cNvSpPr>
          <p:nvPr>
            <p:ph type="sldNum" sz="quarter" idx="4"/>
          </p:nvPr>
        </p:nvSpPr>
        <p:spPr bwMode="auto">
          <a:xfrm>
            <a:off x="7842250" y="64008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400" b="0">
                <a:solidFill>
                  <a:schemeClr val="tx1"/>
                </a:solidFill>
              </a:defRPr>
            </a:lvl1pPr>
          </a:lstStyle>
          <a:p>
            <a:pPr>
              <a:defRPr/>
            </a:pPr>
            <a:endParaRPr lang="zh-TW" altLang="en-US"/>
          </a:p>
          <a:p>
            <a:pPr>
              <a:defRPr/>
            </a:pPr>
            <a:fld id="{F7BC05CC-69C7-491F-B3A2-F8014337BE79}"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16" r:id="rId5"/>
    <p:sldLayoutId id="2147483817" r:id="rId6"/>
    <p:sldLayoutId id="2147483818" r:id="rId7"/>
    <p:sldLayoutId id="2147483819" r:id="rId8"/>
    <p:sldLayoutId id="2147483820" r:id="rId9"/>
    <p:sldLayoutId id="2147483821" r:id="rId10"/>
    <p:sldLayoutId id="2147483822" r:id="rId11"/>
    <p:sldLayoutId id="2147483823" r:id="rId12"/>
    <p:sldLayoutId id="2147483824" r:id="rId13"/>
  </p:sldLayoutIdLst>
  <p:transition advTm="10000"/>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2pPr>
      <a:lvl3pPr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3pPr>
      <a:lvl4pPr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4pPr>
      <a:lvl5pPr algn="ctr" rtl="0" eaLnBrk="0" fontAlgn="base" hangingPunct="0">
        <a:spcBef>
          <a:spcPct val="0"/>
        </a:spcBef>
        <a:spcAft>
          <a:spcPct val="0"/>
        </a:spcAft>
        <a:defRPr kumimoji="1" sz="4400">
          <a:solidFill>
            <a:schemeClr val="tx2"/>
          </a:solidFill>
          <a:latin typeface="Times New Roman" pitchFamily="18" charset="0"/>
          <a:ea typeface="新細明體" pitchFamily="18" charset="-120"/>
        </a:defRPr>
      </a:lvl5pPr>
      <a:lvl6pPr marL="457200" algn="ctr" rtl="0" fontAlgn="base">
        <a:spcBef>
          <a:spcPct val="0"/>
        </a:spcBef>
        <a:spcAft>
          <a:spcPct val="0"/>
        </a:spcAft>
        <a:defRPr kumimoji="1" sz="4400">
          <a:solidFill>
            <a:schemeClr val="tx2"/>
          </a:solidFill>
          <a:latin typeface="Times New Roman" pitchFamily="18" charset="0"/>
          <a:ea typeface="新細明體" pitchFamily="18" charset="-120"/>
        </a:defRPr>
      </a:lvl6pPr>
      <a:lvl7pPr marL="914400" algn="ctr" rtl="0" fontAlgn="base">
        <a:spcBef>
          <a:spcPct val="0"/>
        </a:spcBef>
        <a:spcAft>
          <a:spcPct val="0"/>
        </a:spcAft>
        <a:defRPr kumimoji="1" sz="4400">
          <a:solidFill>
            <a:schemeClr val="tx2"/>
          </a:solidFill>
          <a:latin typeface="Times New Roman" pitchFamily="18" charset="0"/>
          <a:ea typeface="新細明體" pitchFamily="18" charset="-120"/>
        </a:defRPr>
      </a:lvl7pPr>
      <a:lvl8pPr marL="1371600" algn="ctr" rtl="0" fontAlgn="base">
        <a:spcBef>
          <a:spcPct val="0"/>
        </a:spcBef>
        <a:spcAft>
          <a:spcPct val="0"/>
        </a:spcAft>
        <a:defRPr kumimoji="1" sz="4400">
          <a:solidFill>
            <a:schemeClr val="tx2"/>
          </a:solidFill>
          <a:latin typeface="Times New Roman" pitchFamily="18" charset="0"/>
          <a:ea typeface="新細明體" pitchFamily="18" charset="-120"/>
        </a:defRPr>
      </a:lvl8pPr>
      <a:lvl9pPr marL="1828800" algn="ctr" rtl="0" fontAlgn="base">
        <a:spcBef>
          <a:spcPct val="0"/>
        </a:spcBef>
        <a:spcAft>
          <a:spcPct val="0"/>
        </a:spcAft>
        <a:defRPr kumimoji="1" sz="4400">
          <a:solidFill>
            <a:schemeClr val="tx2"/>
          </a:solidFill>
          <a:latin typeface="Times New Roman" pitchFamily="18"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6">
            <a:extLst>
              <a:ext uri="{FF2B5EF4-FFF2-40B4-BE49-F238E27FC236}">
                <a16:creationId xmlns:a16="http://schemas.microsoft.com/office/drawing/2014/main" id="{23AF267B-993D-29DE-CA60-A1C18198BFFD}"/>
              </a:ext>
            </a:extLst>
          </p:cNvPr>
          <p:cNvGrpSpPr>
            <a:grpSpLocks/>
          </p:cNvGrpSpPr>
          <p:nvPr/>
        </p:nvGrpSpPr>
        <p:grpSpPr bwMode="auto">
          <a:xfrm>
            <a:off x="-9525" y="-7938"/>
            <a:ext cx="9936163" cy="6873876"/>
            <a:chOff x="-8467" y="-8468"/>
            <a:chExt cx="9171317" cy="6874935"/>
          </a:xfrm>
        </p:grpSpPr>
        <p:sp>
          <p:nvSpPr>
            <p:cNvPr id="7" name="Freeform 6">
              <a:extLst>
                <a:ext uri="{FF2B5EF4-FFF2-40B4-BE49-F238E27FC236}">
                  <a16:creationId xmlns:a16="http://schemas.microsoft.com/office/drawing/2014/main" id="{CE950B11-6B41-E934-6DCF-89CEAF3EA441}"/>
                </a:ext>
              </a:extLst>
            </p:cNvPr>
            <p:cNvSpPr/>
            <p:nvPr/>
          </p:nvSpPr>
          <p:spPr>
            <a:xfrm>
              <a:off x="-8467" y="4013290"/>
              <a:ext cx="457174"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cxnSp>
          <p:nvCxnSpPr>
            <p:cNvPr id="8" name="Straight Connector 7">
              <a:extLst>
                <a:ext uri="{FF2B5EF4-FFF2-40B4-BE49-F238E27FC236}">
                  <a16:creationId xmlns:a16="http://schemas.microsoft.com/office/drawing/2014/main" id="{8EBC3E11-97E6-1D06-77D6-8EEF7579D257}"/>
                </a:ext>
              </a:extLst>
            </p:cNvPr>
            <p:cNvCxnSpPr/>
            <p:nvPr/>
          </p:nvCxnSpPr>
          <p:spPr>
            <a:xfrm flipV="1">
              <a:off x="5130343" y="4175239"/>
              <a:ext cx="4022250" cy="268328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0570DBCF-11A6-052A-249D-D3FFAA4BB7FE}"/>
                </a:ext>
              </a:extLst>
            </p:cNvPr>
            <p:cNvCxnSpPr/>
            <p:nvPr/>
          </p:nvCxnSpPr>
          <p:spPr>
            <a:xfrm>
              <a:off x="7042560" y="-529"/>
              <a:ext cx="1219130" cy="685905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80A704EA-968E-4608-F791-CDCB1B5B1999}"/>
                </a:ext>
              </a:extLst>
            </p:cNvPr>
            <p:cNvSpPr/>
            <p:nvPr/>
          </p:nvSpPr>
          <p:spPr>
            <a:xfrm>
              <a:off x="6891634" y="-529"/>
              <a:ext cx="2269750"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11" name="Freeform 10">
              <a:extLst>
                <a:ext uri="{FF2B5EF4-FFF2-40B4-BE49-F238E27FC236}">
                  <a16:creationId xmlns:a16="http://schemas.microsoft.com/office/drawing/2014/main" id="{0E9A3F3D-1AD8-1391-E459-456C74057856}"/>
                </a:ext>
              </a:extLst>
            </p:cNvPr>
            <p:cNvSpPr/>
            <p:nvPr/>
          </p:nvSpPr>
          <p:spPr>
            <a:xfrm>
              <a:off x="7205208" y="-8468"/>
              <a:ext cx="1947384"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12" name="Freeform 11">
              <a:extLst>
                <a:ext uri="{FF2B5EF4-FFF2-40B4-BE49-F238E27FC236}">
                  <a16:creationId xmlns:a16="http://schemas.microsoft.com/office/drawing/2014/main" id="{063E1735-6FE4-0A8A-01EC-721FC8D9D41C}"/>
                </a:ext>
              </a:extLst>
            </p:cNvPr>
            <p:cNvSpPr/>
            <p:nvPr/>
          </p:nvSpPr>
          <p:spPr>
            <a:xfrm>
              <a:off x="6638137" y="3919613"/>
              <a:ext cx="2512991"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13" name="Freeform 12">
              <a:extLst>
                <a:ext uri="{FF2B5EF4-FFF2-40B4-BE49-F238E27FC236}">
                  <a16:creationId xmlns:a16="http://schemas.microsoft.com/office/drawing/2014/main" id="{7F7F9835-2092-722F-7BB3-F801EA4E3B75}"/>
                </a:ext>
              </a:extLst>
            </p:cNvPr>
            <p:cNvSpPr/>
            <p:nvPr/>
          </p:nvSpPr>
          <p:spPr>
            <a:xfrm>
              <a:off x="7010323" y="-8468"/>
              <a:ext cx="214226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14" name="Freeform 13">
              <a:extLst>
                <a:ext uri="{FF2B5EF4-FFF2-40B4-BE49-F238E27FC236}">
                  <a16:creationId xmlns:a16="http://schemas.microsoft.com/office/drawing/2014/main" id="{949643E7-4529-CBAD-2573-41AC74E2EB86}"/>
                </a:ext>
              </a:extLst>
            </p:cNvPr>
            <p:cNvSpPr/>
            <p:nvPr/>
          </p:nvSpPr>
          <p:spPr>
            <a:xfrm>
              <a:off x="8295392" y="-8468"/>
              <a:ext cx="857200"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15" name="Freeform 14">
              <a:extLst>
                <a:ext uri="{FF2B5EF4-FFF2-40B4-BE49-F238E27FC236}">
                  <a16:creationId xmlns:a16="http://schemas.microsoft.com/office/drawing/2014/main" id="{856DD152-8E31-2690-BF2A-FFD97808ABDC}"/>
                </a:ext>
              </a:extLst>
            </p:cNvPr>
            <p:cNvSpPr/>
            <p:nvPr/>
          </p:nvSpPr>
          <p:spPr>
            <a:xfrm>
              <a:off x="8094645" y="-8468"/>
              <a:ext cx="1066739"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sp>
          <p:nvSpPr>
            <p:cNvPr id="16" name="Freeform 15">
              <a:extLst>
                <a:ext uri="{FF2B5EF4-FFF2-40B4-BE49-F238E27FC236}">
                  <a16:creationId xmlns:a16="http://schemas.microsoft.com/office/drawing/2014/main" id="{D1BE5F63-2799-E5D4-A6CA-566D628F2A35}"/>
                </a:ext>
              </a:extLst>
            </p:cNvPr>
            <p:cNvSpPr/>
            <p:nvPr/>
          </p:nvSpPr>
          <p:spPr>
            <a:xfrm>
              <a:off x="8068270" y="4894488"/>
              <a:ext cx="1094580"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zh-TW" altLang="en-US"/>
            </a:p>
          </p:txBody>
        </p:sp>
      </p:grpSp>
      <p:sp>
        <p:nvSpPr>
          <p:cNvPr id="2051" name="Title Placeholder 1">
            <a:extLst>
              <a:ext uri="{FF2B5EF4-FFF2-40B4-BE49-F238E27FC236}">
                <a16:creationId xmlns:a16="http://schemas.microsoft.com/office/drawing/2014/main" id="{B3BB50BC-7EA0-A15A-241B-E2AC01BA1030}"/>
              </a:ext>
            </a:extLst>
          </p:cNvPr>
          <p:cNvSpPr>
            <a:spLocks noGrp="1" noChangeArrowheads="1"/>
          </p:cNvSpPr>
          <p:nvPr>
            <p:ph type="title"/>
          </p:nvPr>
        </p:nvSpPr>
        <p:spPr bwMode="auto">
          <a:xfrm>
            <a:off x="660400" y="609600"/>
            <a:ext cx="6877050"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按一下以編輯母片標題樣式</a:t>
            </a:r>
          </a:p>
        </p:txBody>
      </p:sp>
      <p:sp>
        <p:nvSpPr>
          <p:cNvPr id="2052" name="Text Placeholder 2">
            <a:extLst>
              <a:ext uri="{FF2B5EF4-FFF2-40B4-BE49-F238E27FC236}">
                <a16:creationId xmlns:a16="http://schemas.microsoft.com/office/drawing/2014/main" id="{FC63289E-1820-ED43-1B70-CFB6A936975E}"/>
              </a:ext>
            </a:extLst>
          </p:cNvPr>
          <p:cNvSpPr>
            <a:spLocks noGrp="1" noChangeArrowheads="1"/>
          </p:cNvSpPr>
          <p:nvPr>
            <p:ph type="body" idx="1"/>
          </p:nvPr>
        </p:nvSpPr>
        <p:spPr bwMode="auto">
          <a:xfrm>
            <a:off x="660400" y="2160588"/>
            <a:ext cx="6877050"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Date Placeholder 3">
            <a:extLst>
              <a:ext uri="{FF2B5EF4-FFF2-40B4-BE49-F238E27FC236}">
                <a16:creationId xmlns:a16="http://schemas.microsoft.com/office/drawing/2014/main" id="{B1BF550C-B7BE-72DB-D644-1A119B1E9AAD}"/>
              </a:ext>
            </a:extLst>
          </p:cNvPr>
          <p:cNvSpPr>
            <a:spLocks noGrp="1"/>
          </p:cNvSpPr>
          <p:nvPr>
            <p:ph type="dt" sz="half" idx="2"/>
          </p:nvPr>
        </p:nvSpPr>
        <p:spPr>
          <a:xfrm>
            <a:off x="5856288" y="6042025"/>
            <a:ext cx="739775"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ltLang="zh-TW"/>
          </a:p>
        </p:txBody>
      </p:sp>
      <p:sp>
        <p:nvSpPr>
          <p:cNvPr id="5" name="Footer Placeholder 4">
            <a:extLst>
              <a:ext uri="{FF2B5EF4-FFF2-40B4-BE49-F238E27FC236}">
                <a16:creationId xmlns:a16="http://schemas.microsoft.com/office/drawing/2014/main" id="{669B7EA2-59D7-9DBC-24F5-DB98840D6333}"/>
              </a:ext>
            </a:extLst>
          </p:cNvPr>
          <p:cNvSpPr>
            <a:spLocks noGrp="1"/>
          </p:cNvSpPr>
          <p:nvPr>
            <p:ph type="ftr" sz="quarter" idx="3"/>
          </p:nvPr>
        </p:nvSpPr>
        <p:spPr>
          <a:xfrm>
            <a:off x="660400" y="6042025"/>
            <a:ext cx="500856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6" name="Slide Number Placeholder 5">
            <a:extLst>
              <a:ext uri="{FF2B5EF4-FFF2-40B4-BE49-F238E27FC236}">
                <a16:creationId xmlns:a16="http://schemas.microsoft.com/office/drawing/2014/main" id="{94B747CA-7319-ED0A-3D7D-4D7003DF8AEA}"/>
              </a:ext>
            </a:extLst>
          </p:cNvPr>
          <p:cNvSpPr>
            <a:spLocks noGrp="1"/>
          </p:cNvSpPr>
          <p:nvPr>
            <p:ph type="sldNum" sz="quarter" idx="4"/>
          </p:nvPr>
        </p:nvSpPr>
        <p:spPr>
          <a:xfrm>
            <a:off x="6981825" y="6042025"/>
            <a:ext cx="555625" cy="365125"/>
          </a:xfrm>
          <a:prstGeom prst="rect">
            <a:avLst/>
          </a:prstGeom>
        </p:spPr>
        <p:txBody>
          <a:bodyPr vert="horz" lIns="91440" tIns="45720" rIns="91440" bIns="45720" rtlCol="0" anchor="ctr"/>
          <a:lstStyle>
            <a:lvl1pPr algn="r">
              <a:defRPr sz="1400" b="0">
                <a:solidFill>
                  <a:schemeClr val="accent1"/>
                </a:solidFill>
                <a:latin typeface="新細明體 (本文)"/>
              </a:defRPr>
            </a:lvl1pPr>
          </a:lstStyle>
          <a:p>
            <a:pPr>
              <a:defRPr/>
            </a:pPr>
            <a:fld id="{2BCDC6D9-43C0-47B5-9074-2398E62DC5AE}" type="slidenum">
              <a:rPr lang="en-US" altLang="zh-TW" smtClean="0"/>
              <a:pPr>
                <a:defRPr/>
              </a:pPr>
              <a:t>‹#›</a:t>
            </a:fld>
            <a:endParaRPr lang="zh-TW" altLang="en-US" dirty="0"/>
          </a:p>
        </p:txBody>
      </p:sp>
    </p:spTree>
  </p:cSld>
  <p:clrMap bg1="lt1" tx1="dk1" bg2="lt2" tx2="dk2" accent1="accent1" accent2="accent2" accent3="accent3" accent4="accent4" accent5="accent5" accent6="accent6" hlink="hlink" folHlink="folHlink"/>
  <p:sldLayoutIdLst>
    <p:sldLayoutId id="2147483838"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9" r:id="rId11"/>
    <p:sldLayoutId id="2147483834" r:id="rId12"/>
    <p:sldLayoutId id="2147483840" r:id="rId13"/>
    <p:sldLayoutId id="2147483835" r:id="rId14"/>
    <p:sldLayoutId id="2147483836" r:id="rId15"/>
    <p:sldLayoutId id="2147483837" r:id="rId16"/>
  </p:sldLayoutIdLst>
  <p:hf hdr="0" ftr="0" dt="0"/>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jpeg"/><Relationship Id="rId1" Type="http://schemas.openxmlformats.org/officeDocument/2006/relationships/slideLayout" Target="../slideLayouts/slideLayout13.xml"/><Relationship Id="rId4" Type="http://schemas.openxmlformats.org/officeDocument/2006/relationships/chart" Target="../charts/chart4.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slide" Target="slide1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9C08B942-6B66-F062-67A5-9F17021E0B2F}"/>
              </a:ext>
            </a:extLst>
          </p:cNvPr>
          <p:cNvSpPr txBox="1">
            <a:spLocks noChangeArrowheads="1"/>
          </p:cNvSpPr>
          <p:nvPr/>
        </p:nvSpPr>
        <p:spPr>
          <a:xfrm>
            <a:off x="825500" y="1936718"/>
            <a:ext cx="7772400" cy="2298700"/>
          </a:xfrm>
          <a:prstGeom prst="rect">
            <a:avLst/>
          </a:prstGeom>
        </p:spPr>
        <p:txBody>
          <a:bodyPr/>
          <a:lstStyle/>
          <a:p>
            <a:pPr eaLnBrk="1" hangingPunct="1">
              <a:lnSpc>
                <a:spcPct val="150000"/>
              </a:lnSpc>
              <a:spcBef>
                <a:spcPts val="0"/>
              </a:spcBef>
              <a:defRPr/>
            </a:pPr>
            <a:r>
              <a:rPr lang="en-US" altLang="zh-TW" sz="4000" dirty="0" err="1">
                <a:solidFill>
                  <a:srgbClr val="000066"/>
                </a:solidFill>
                <a:latin typeface="+mj-ea"/>
                <a:ea typeface="+mj-ea"/>
                <a:cs typeface="Times New Roman" pitchFamily="18" charset="0"/>
              </a:rPr>
              <a:t>Kian</a:t>
            </a:r>
            <a:r>
              <a:rPr lang="en-US" altLang="zh-TW" sz="4000" dirty="0">
                <a:solidFill>
                  <a:srgbClr val="000066"/>
                </a:solidFill>
                <a:latin typeface="+mj-ea"/>
                <a:ea typeface="+mj-ea"/>
                <a:cs typeface="Times New Roman" pitchFamily="18" charset="0"/>
              </a:rPr>
              <a:t> </a:t>
            </a:r>
            <a:r>
              <a:rPr lang="en-US" altLang="zh-TW" sz="4000" dirty="0" err="1">
                <a:solidFill>
                  <a:srgbClr val="000066"/>
                </a:solidFill>
                <a:latin typeface="+mj-ea"/>
                <a:ea typeface="+mj-ea"/>
                <a:cs typeface="Times New Roman" pitchFamily="18" charset="0"/>
              </a:rPr>
              <a:t>Shen</a:t>
            </a:r>
            <a:r>
              <a:rPr lang="en-US" altLang="zh-TW" sz="4000" dirty="0">
                <a:solidFill>
                  <a:srgbClr val="000066"/>
                </a:solidFill>
                <a:latin typeface="+mj-ea"/>
                <a:ea typeface="+mj-ea"/>
                <a:cs typeface="Times New Roman" pitchFamily="18" charset="0"/>
              </a:rPr>
              <a:t> Corporation</a:t>
            </a:r>
          </a:p>
          <a:p>
            <a:pPr>
              <a:lnSpc>
                <a:spcPct val="150000"/>
              </a:lnSpc>
              <a:spcBef>
                <a:spcPts val="0"/>
              </a:spcBef>
              <a:defRPr/>
            </a:pPr>
            <a:r>
              <a:rPr kumimoji="0" lang="en-US" altLang="zh-TW" sz="3200" kern="0" dirty="0">
                <a:solidFill>
                  <a:srgbClr val="000066"/>
                </a:solidFill>
                <a:latin typeface="+mj-ea"/>
                <a:ea typeface="+mj-ea"/>
              </a:rPr>
              <a:t>Investors’ Conference</a:t>
            </a:r>
          </a:p>
          <a:p>
            <a:pPr>
              <a:lnSpc>
                <a:spcPct val="150000"/>
              </a:lnSpc>
              <a:spcBef>
                <a:spcPts val="0"/>
              </a:spcBef>
              <a:defRPr/>
            </a:pPr>
            <a:r>
              <a:rPr lang="en-US" altLang="zh-TW" sz="2000" dirty="0">
                <a:solidFill>
                  <a:srgbClr val="000066"/>
                </a:solidFill>
                <a:latin typeface="+mj-ea"/>
                <a:ea typeface="+mj-ea"/>
                <a:cs typeface="Times New Roman" panose="02020603050405020304" pitchFamily="18" charset="0"/>
              </a:rPr>
              <a:t>(Stock Code</a:t>
            </a:r>
            <a:r>
              <a:rPr lang="zh-TW" altLang="en-US" sz="2000" dirty="0">
                <a:solidFill>
                  <a:srgbClr val="000066"/>
                </a:solidFill>
                <a:latin typeface="+mj-ea"/>
                <a:ea typeface="+mj-ea"/>
                <a:cs typeface="Times New Roman" panose="02020603050405020304" pitchFamily="18" charset="0"/>
              </a:rPr>
              <a:t>：</a:t>
            </a:r>
            <a:r>
              <a:rPr lang="en-US" altLang="zh-TW" sz="2000" dirty="0">
                <a:solidFill>
                  <a:srgbClr val="000066"/>
                </a:solidFill>
                <a:latin typeface="+mj-ea"/>
                <a:ea typeface="+mj-ea"/>
                <a:cs typeface="Times New Roman" panose="02020603050405020304" pitchFamily="18" charset="0"/>
              </a:rPr>
              <a:t>1525)</a:t>
            </a:r>
          </a:p>
        </p:txBody>
      </p:sp>
      <p:sp>
        <p:nvSpPr>
          <p:cNvPr id="4101" name="Rectangle 6">
            <a:extLst>
              <a:ext uri="{FF2B5EF4-FFF2-40B4-BE49-F238E27FC236}">
                <a16:creationId xmlns:a16="http://schemas.microsoft.com/office/drawing/2014/main" id="{B6B5DC82-CA36-29EC-5C09-D03A97087BD1}"/>
              </a:ext>
            </a:extLst>
          </p:cNvPr>
          <p:cNvSpPr>
            <a:spLocks noChangeArrowheads="1"/>
          </p:cNvSpPr>
          <p:nvPr/>
        </p:nvSpPr>
        <p:spPr bwMode="auto">
          <a:xfrm>
            <a:off x="825500" y="5567363"/>
            <a:ext cx="7491413" cy="1052512"/>
          </a:xfrm>
          <a:prstGeom prst="rect">
            <a:avLst/>
          </a:prstGeom>
          <a:noFill/>
          <a:ln>
            <a:noFill/>
          </a:ln>
        </p:spPr>
        <p:txBody>
          <a:bodyPr>
            <a:spAutoFit/>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lnSpc>
                <a:spcPct val="150000"/>
              </a:lnSpc>
              <a:spcBef>
                <a:spcPct val="0"/>
              </a:spcBef>
              <a:buFontTx/>
              <a:buNone/>
              <a:defRPr/>
            </a:pPr>
            <a:r>
              <a:rPr lang="en-US" altLang="zh-TW" sz="2400" dirty="0">
                <a:solidFill>
                  <a:srgbClr val="000066"/>
                </a:solidFill>
                <a:latin typeface="+mj-ea"/>
                <a:ea typeface="+mj-ea"/>
              </a:rPr>
              <a:t>Presenter</a:t>
            </a:r>
            <a:r>
              <a:rPr lang="zh-TW" altLang="en-US" sz="2400" dirty="0">
                <a:solidFill>
                  <a:srgbClr val="000066"/>
                </a:solidFill>
                <a:latin typeface="+mj-ea"/>
                <a:ea typeface="+mj-ea"/>
              </a:rPr>
              <a:t>：</a:t>
            </a:r>
            <a:r>
              <a:rPr lang="en-US" altLang="zh-TW" sz="2400" dirty="0" err="1">
                <a:solidFill>
                  <a:srgbClr val="000066"/>
                </a:solidFill>
                <a:latin typeface="+mj-ea"/>
                <a:ea typeface="+mj-ea"/>
              </a:rPr>
              <a:t>Chiung-Chih,Tseng</a:t>
            </a:r>
            <a:r>
              <a:rPr lang="en-US" altLang="zh-TW" sz="2400" dirty="0">
                <a:solidFill>
                  <a:srgbClr val="000066"/>
                </a:solidFill>
                <a:latin typeface="+mj-ea"/>
                <a:ea typeface="+mj-ea"/>
              </a:rPr>
              <a:t> </a:t>
            </a:r>
            <a:r>
              <a:rPr lang="en-US" altLang="zh-TW" sz="2400" kern="100" dirty="0">
                <a:solidFill>
                  <a:srgbClr val="000066"/>
                </a:solidFill>
                <a:latin typeface="+mj-ea"/>
                <a:ea typeface="+mj-ea"/>
                <a:cs typeface="Times New Roman"/>
              </a:rPr>
              <a:t>General Manager</a:t>
            </a:r>
            <a:r>
              <a:rPr lang="en-US" altLang="zh-TW" sz="2400" dirty="0">
                <a:solidFill>
                  <a:srgbClr val="000066"/>
                </a:solidFill>
                <a:latin typeface="+mj-ea"/>
                <a:ea typeface="+mj-ea"/>
              </a:rPr>
              <a:t> </a:t>
            </a:r>
            <a:endParaRPr lang="en-US" altLang="zh-TW" sz="2400" dirty="0">
              <a:solidFill>
                <a:srgbClr val="000066"/>
              </a:solidFill>
              <a:latin typeface="+mj-ea"/>
              <a:ea typeface="+mj-ea"/>
              <a:cs typeface="Times New Roman" panose="02020603050405020304" pitchFamily="18" charset="0"/>
            </a:endParaRPr>
          </a:p>
          <a:p>
            <a:pPr eaLnBrk="1" hangingPunct="1">
              <a:lnSpc>
                <a:spcPct val="150000"/>
              </a:lnSpc>
              <a:spcBef>
                <a:spcPct val="0"/>
              </a:spcBef>
              <a:buFontTx/>
              <a:buNone/>
              <a:defRPr/>
            </a:pPr>
            <a:r>
              <a:rPr lang="en-US" altLang="zh-TW" sz="2000" dirty="0">
                <a:solidFill>
                  <a:srgbClr val="000066"/>
                </a:solidFill>
                <a:latin typeface="+mj-ea"/>
                <a:ea typeface="+mj-ea"/>
                <a:cs typeface="Times New Roman" panose="02020603050405020304" pitchFamily="18" charset="0"/>
              </a:rPr>
              <a:t>May</a:t>
            </a:r>
            <a:r>
              <a:rPr lang="zh-TW" altLang="en-US" sz="2000" dirty="0">
                <a:solidFill>
                  <a:srgbClr val="000066"/>
                </a:solidFill>
                <a:latin typeface="+mj-ea"/>
                <a:ea typeface="+mj-ea"/>
                <a:cs typeface="Times New Roman" panose="02020603050405020304" pitchFamily="18" charset="0"/>
              </a:rPr>
              <a:t> </a:t>
            </a:r>
            <a:r>
              <a:rPr lang="en-US" altLang="zh-TW" sz="2000" dirty="0">
                <a:solidFill>
                  <a:srgbClr val="000066"/>
                </a:solidFill>
                <a:latin typeface="+mj-ea"/>
                <a:ea typeface="+mj-ea"/>
                <a:cs typeface="Times New Roman" panose="02020603050405020304" pitchFamily="18" charset="0"/>
              </a:rPr>
              <a:t>21,2026</a:t>
            </a:r>
          </a:p>
        </p:txBody>
      </p:sp>
      <p:sp>
        <p:nvSpPr>
          <p:cNvPr id="8196" name="投影片編號版面配置區 3">
            <a:extLst>
              <a:ext uri="{FF2B5EF4-FFF2-40B4-BE49-F238E27FC236}">
                <a16:creationId xmlns:a16="http://schemas.microsoft.com/office/drawing/2014/main" id="{D5653782-F6E9-5AA2-CB69-08B8A8857E93}"/>
              </a:ext>
            </a:extLst>
          </p:cNvPr>
          <p:cNvSpPr>
            <a:spLocks noGrp="1"/>
          </p:cNvSpPr>
          <p:nvPr>
            <p:ph type="sldNum" sz="quarter" idx="12"/>
          </p:nvPr>
        </p:nvSpPr>
        <p:spPr bwMode="auto">
          <a:xfrm>
            <a:off x="7842250" y="6475445"/>
            <a:ext cx="206375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E64C7531-629C-4712-A554-1BF49DE3EE60}" type="slidenum">
              <a:rPr kumimoji="0" lang="zh-TW" altLang="en-US" sz="1400" smtClean="0">
                <a:solidFill>
                  <a:schemeClr val="tx1"/>
                </a:solidFill>
                <a:latin typeface="Times New Roman" panose="02020603050405020304" pitchFamily="18" charset="0"/>
              </a:rPr>
              <a:pPr>
                <a:spcBef>
                  <a:spcPct val="0"/>
                </a:spcBef>
                <a:buClrTx/>
                <a:buSzTx/>
                <a:buFontTx/>
                <a:buNone/>
              </a:pPr>
              <a:t>1</a:t>
            </a:fld>
            <a:endParaRPr kumimoji="0" lang="en-US" altLang="zh-TW" sz="1400" dirty="0">
              <a:solidFill>
                <a:schemeClr val="tx1"/>
              </a:solidFill>
              <a:latin typeface="Times New Roman" panose="02020603050405020304" pitchFamily="18" charset="0"/>
            </a:endParaRPr>
          </a:p>
        </p:txBody>
      </p:sp>
      <p:pic>
        <p:nvPicPr>
          <p:cNvPr id="8197" name="Picture 19" descr="KIAN SHEN">
            <a:extLst>
              <a:ext uri="{FF2B5EF4-FFF2-40B4-BE49-F238E27FC236}">
                <a16:creationId xmlns:a16="http://schemas.microsoft.com/office/drawing/2014/main" id="{0FF6F1CD-74B6-0726-EEA7-4051109B47F2}"/>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t="2754" r="56149"/>
          <a:stretch>
            <a:fillRect/>
          </a:stretch>
        </p:blipFill>
        <p:spPr bwMode="auto">
          <a:xfrm>
            <a:off x="825500" y="1269968"/>
            <a:ext cx="976313"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10000">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D7DB2280-42CD-FA33-A32E-8CAAC6F9AA3C}"/>
              </a:ext>
            </a:extLst>
          </p:cNvPr>
          <p:cNvSpPr>
            <a:spLocks noGrp="1" noChangeArrowheads="1"/>
          </p:cNvSpPr>
          <p:nvPr>
            <p:ph type="title"/>
          </p:nvPr>
        </p:nvSpPr>
        <p:spPr>
          <a:xfrm>
            <a:off x="742950" y="455613"/>
            <a:ext cx="8420100" cy="336550"/>
          </a:xfrm>
        </p:spPr>
        <p:txBody>
          <a:bodyPr/>
          <a:lstStyle/>
          <a:p>
            <a:br>
              <a:rPr lang="en-US" altLang="zh-TW" sz="4000">
                <a:solidFill>
                  <a:schemeClr val="tx1"/>
                </a:solidFill>
                <a:latin typeface="標楷體" panose="03000509000000000000" pitchFamily="65" charset="-120"/>
                <a:ea typeface="標楷體" panose="03000509000000000000" pitchFamily="65" charset="-120"/>
              </a:rPr>
            </a:br>
            <a:endParaRPr lang="zh-TW" altLang="en-US" sz="4000">
              <a:solidFill>
                <a:schemeClr val="tx1"/>
              </a:solidFill>
              <a:latin typeface="標楷體" panose="03000509000000000000" pitchFamily="65" charset="-120"/>
              <a:ea typeface="標楷體" panose="03000509000000000000" pitchFamily="65" charset="-120"/>
            </a:endParaRPr>
          </a:p>
        </p:txBody>
      </p:sp>
      <p:pic>
        <p:nvPicPr>
          <p:cNvPr id="29699" name="Picture 4" descr="KIAN SHEN">
            <a:extLst>
              <a:ext uri="{FF2B5EF4-FFF2-40B4-BE49-F238E27FC236}">
                <a16:creationId xmlns:a16="http://schemas.microsoft.com/office/drawing/2014/main" id="{79F8387D-6E6C-7551-E4AC-BE1557EEB532}"/>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 y="7620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0" name="投影片編號版面配置區 3">
            <a:extLst>
              <a:ext uri="{FF2B5EF4-FFF2-40B4-BE49-F238E27FC236}">
                <a16:creationId xmlns:a16="http://schemas.microsoft.com/office/drawing/2014/main" id="{8F3233B3-BA63-F1CA-909D-23A25077AB1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a:p>
          <a:p>
            <a:pPr>
              <a:spcBef>
                <a:spcPct val="0"/>
              </a:spcBef>
              <a:buFontTx/>
              <a:buNone/>
            </a:pPr>
            <a:fld id="{26D137AE-E84E-4A1E-8161-A6AE34326FF3}" type="slidenum">
              <a:rPr kumimoji="0" lang="zh-TW" altLang="en-US" sz="1400" smtClean="0"/>
              <a:pPr>
                <a:spcBef>
                  <a:spcPct val="0"/>
                </a:spcBef>
                <a:buFontTx/>
                <a:buNone/>
              </a:pPr>
              <a:t>10</a:t>
            </a:fld>
            <a:endParaRPr kumimoji="0" lang="en-US" altLang="zh-TW" sz="1400"/>
          </a:p>
        </p:txBody>
      </p:sp>
      <p:sp>
        <p:nvSpPr>
          <p:cNvPr id="29701" name="Text Box 2">
            <a:extLst>
              <a:ext uri="{FF2B5EF4-FFF2-40B4-BE49-F238E27FC236}">
                <a16:creationId xmlns:a16="http://schemas.microsoft.com/office/drawing/2014/main" id="{CCC46DD1-5277-8E7E-D60B-9C668CE1029D}"/>
              </a:ext>
            </a:extLst>
          </p:cNvPr>
          <p:cNvSpPr txBox="1">
            <a:spLocks noChangeArrowheads="1"/>
          </p:cNvSpPr>
          <p:nvPr/>
        </p:nvSpPr>
        <p:spPr bwMode="auto">
          <a:xfrm>
            <a:off x="854075" y="422275"/>
            <a:ext cx="84248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50000"/>
              </a:spcBef>
              <a:buFontTx/>
              <a:buNone/>
            </a:pPr>
            <a:r>
              <a:rPr lang="en-US" altLang="zh-TW" sz="4000" dirty="0">
                <a:solidFill>
                  <a:srgbClr val="000066"/>
                </a:solidFill>
                <a:latin typeface="微軟正黑體" panose="020B0604030504040204" pitchFamily="34" charset="-120"/>
                <a:ea typeface="微軟正黑體" panose="020B0604030504040204" pitchFamily="34" charset="-120"/>
                <a:cs typeface="Times New Roman" panose="02020603050405020304" pitchFamily="18" charset="0"/>
              </a:rPr>
              <a:t>Sales by Product </a:t>
            </a:r>
            <a:endParaRPr lang="zh-TW" altLang="en-US" sz="4000" dirty="0">
              <a:solidFill>
                <a:srgbClr val="000066"/>
              </a:solidFill>
              <a:latin typeface="微軟正黑體" panose="020B0604030504040204" pitchFamily="34" charset="-120"/>
              <a:ea typeface="微軟正黑體" panose="020B0604030504040204" pitchFamily="34" charset="-120"/>
            </a:endParaRPr>
          </a:p>
        </p:txBody>
      </p:sp>
      <p:grpSp>
        <p:nvGrpSpPr>
          <p:cNvPr id="29811" name="Group 7">
            <a:extLst>
              <a:ext uri="{FF2B5EF4-FFF2-40B4-BE49-F238E27FC236}">
                <a16:creationId xmlns:a16="http://schemas.microsoft.com/office/drawing/2014/main" id="{EFB8D5E6-DCC5-96F7-251C-4ADDA446F9F0}"/>
              </a:ext>
            </a:extLst>
          </p:cNvPr>
          <p:cNvGrpSpPr>
            <a:grpSpLocks/>
          </p:cNvGrpSpPr>
          <p:nvPr/>
        </p:nvGrpSpPr>
        <p:grpSpPr bwMode="auto">
          <a:xfrm>
            <a:off x="95250" y="1108075"/>
            <a:ext cx="9582150" cy="131763"/>
            <a:chOff x="0" y="756"/>
            <a:chExt cx="5764" cy="114"/>
          </a:xfrm>
        </p:grpSpPr>
        <p:sp>
          <p:nvSpPr>
            <p:cNvPr id="3" name="Rectangle 8">
              <a:extLst>
                <a:ext uri="{FF2B5EF4-FFF2-40B4-BE49-F238E27FC236}">
                  <a16:creationId xmlns:a16="http://schemas.microsoft.com/office/drawing/2014/main" id="{488F48C1-A4F7-DC7D-4F1F-F51F01D0F030}"/>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29813" name="Rectangle 9">
              <a:extLst>
                <a:ext uri="{FF2B5EF4-FFF2-40B4-BE49-F238E27FC236}">
                  <a16:creationId xmlns:a16="http://schemas.microsoft.com/office/drawing/2014/main" id="{3BA67F30-FB27-60C1-DA78-8A689823717B}"/>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9814" name="Rectangle 10">
              <a:extLst>
                <a:ext uri="{FF2B5EF4-FFF2-40B4-BE49-F238E27FC236}">
                  <a16:creationId xmlns:a16="http://schemas.microsoft.com/office/drawing/2014/main" id="{46427BF0-6E6A-31B2-249A-B4C725B3FF4E}"/>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9815" name="Rectangle 11">
              <a:extLst>
                <a:ext uri="{FF2B5EF4-FFF2-40B4-BE49-F238E27FC236}">
                  <a16:creationId xmlns:a16="http://schemas.microsoft.com/office/drawing/2014/main" id="{BB58A59E-4BC1-F73D-EB9D-A5FD43896E8D}"/>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9816" name="Rectangle 12">
              <a:extLst>
                <a:ext uri="{FF2B5EF4-FFF2-40B4-BE49-F238E27FC236}">
                  <a16:creationId xmlns:a16="http://schemas.microsoft.com/office/drawing/2014/main" id="{8F1A2A88-1C4C-1463-3FB4-2A0E5D70E41C}"/>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9817" name="Rectangle 13">
              <a:extLst>
                <a:ext uri="{FF2B5EF4-FFF2-40B4-BE49-F238E27FC236}">
                  <a16:creationId xmlns:a16="http://schemas.microsoft.com/office/drawing/2014/main" id="{FF25F74C-B7F0-6CB6-22C1-D91B6A1C2086}"/>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9818" name="Rectangle 14">
              <a:extLst>
                <a:ext uri="{FF2B5EF4-FFF2-40B4-BE49-F238E27FC236}">
                  <a16:creationId xmlns:a16="http://schemas.microsoft.com/office/drawing/2014/main" id="{70E377F5-6868-3070-017E-952F89D3A7A3}"/>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9819" name="Rectangle 15">
              <a:extLst>
                <a:ext uri="{FF2B5EF4-FFF2-40B4-BE49-F238E27FC236}">
                  <a16:creationId xmlns:a16="http://schemas.microsoft.com/office/drawing/2014/main" id="{69969E1D-83D9-1BB2-226C-A8088C611E67}"/>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9820" name="Rectangle 16">
              <a:extLst>
                <a:ext uri="{FF2B5EF4-FFF2-40B4-BE49-F238E27FC236}">
                  <a16:creationId xmlns:a16="http://schemas.microsoft.com/office/drawing/2014/main" id="{458B949A-737A-E4B9-6B1B-E862DD6C9438}"/>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9821" name="Rectangle 17">
              <a:extLst>
                <a:ext uri="{FF2B5EF4-FFF2-40B4-BE49-F238E27FC236}">
                  <a16:creationId xmlns:a16="http://schemas.microsoft.com/office/drawing/2014/main" id="{56239DF7-0AC0-BBC7-8934-23BFA8CDA3EF}"/>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9822" name="Rectangle 18">
              <a:extLst>
                <a:ext uri="{FF2B5EF4-FFF2-40B4-BE49-F238E27FC236}">
                  <a16:creationId xmlns:a16="http://schemas.microsoft.com/office/drawing/2014/main" id="{F8A6C438-29A7-D78E-7822-AF946D3D5486}"/>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9823" name="Rectangle 19">
              <a:extLst>
                <a:ext uri="{FF2B5EF4-FFF2-40B4-BE49-F238E27FC236}">
                  <a16:creationId xmlns:a16="http://schemas.microsoft.com/office/drawing/2014/main" id="{5B00EEBE-1EBD-44F3-506C-668ACA34F0E0}"/>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9824" name="Rectangle 20">
              <a:extLst>
                <a:ext uri="{FF2B5EF4-FFF2-40B4-BE49-F238E27FC236}">
                  <a16:creationId xmlns:a16="http://schemas.microsoft.com/office/drawing/2014/main" id="{138B1B94-0173-5829-D53B-5B68AD20ED43}"/>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grpSp>
      <p:pic>
        <p:nvPicPr>
          <p:cNvPr id="9" name="圖片 8">
            <a:extLst>
              <a:ext uri="{FF2B5EF4-FFF2-40B4-BE49-F238E27FC236}">
                <a16:creationId xmlns:a16="http://schemas.microsoft.com/office/drawing/2014/main" id="{1376259A-D486-E359-6937-CD946350394F}"/>
              </a:ext>
            </a:extLst>
          </p:cNvPr>
          <p:cNvPicPr>
            <a:picLocks noChangeAspect="1"/>
          </p:cNvPicPr>
          <p:nvPr/>
        </p:nvPicPr>
        <p:blipFill>
          <a:blip r:embed="rId3"/>
          <a:stretch>
            <a:fillRect/>
          </a:stretch>
        </p:blipFill>
        <p:spPr>
          <a:xfrm>
            <a:off x="273128" y="1476375"/>
            <a:ext cx="9138641" cy="4873942"/>
          </a:xfrm>
          <a:prstGeom prst="rect">
            <a:avLst/>
          </a:prstGeom>
        </p:spPr>
      </p:pic>
    </p:spTree>
  </p:cSld>
  <p:clrMapOvr>
    <a:masterClrMapping/>
  </p:clrMapOvr>
  <p:transition advTm="1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7" name="Picture 4" descr="KIAN SHEN">
            <a:extLst>
              <a:ext uri="{FF2B5EF4-FFF2-40B4-BE49-F238E27FC236}">
                <a16:creationId xmlns:a16="http://schemas.microsoft.com/office/drawing/2014/main" id="{E18F7ADA-5EFB-0248-5026-97281FDF7E45}"/>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 y="7620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投影片編號版面配置區 3">
            <a:extLst>
              <a:ext uri="{FF2B5EF4-FFF2-40B4-BE49-F238E27FC236}">
                <a16:creationId xmlns:a16="http://schemas.microsoft.com/office/drawing/2014/main" id="{6F491F16-7EB6-3C5B-F834-A90C22166AC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a:p>
          <a:p>
            <a:pPr>
              <a:spcBef>
                <a:spcPct val="0"/>
              </a:spcBef>
              <a:buFontTx/>
              <a:buNone/>
            </a:pPr>
            <a:fld id="{B383371B-D9D3-4270-9CC7-55609A488735}" type="slidenum">
              <a:rPr kumimoji="0" lang="zh-TW" altLang="en-US" sz="1400" smtClean="0"/>
              <a:pPr>
                <a:spcBef>
                  <a:spcPct val="0"/>
                </a:spcBef>
                <a:buFontTx/>
                <a:buNone/>
              </a:pPr>
              <a:t>11</a:t>
            </a:fld>
            <a:endParaRPr kumimoji="0" lang="en-US" altLang="zh-TW" sz="1400"/>
          </a:p>
        </p:txBody>
      </p:sp>
      <p:sp>
        <p:nvSpPr>
          <p:cNvPr id="26630" name="Rectangle 2">
            <a:extLst>
              <a:ext uri="{FF2B5EF4-FFF2-40B4-BE49-F238E27FC236}">
                <a16:creationId xmlns:a16="http://schemas.microsoft.com/office/drawing/2014/main" id="{525EDA2B-D164-3A94-F4B3-8002F8F030FC}"/>
              </a:ext>
            </a:extLst>
          </p:cNvPr>
          <p:cNvSpPr txBox="1">
            <a:spLocks noChangeArrowheads="1"/>
          </p:cNvSpPr>
          <p:nvPr/>
        </p:nvSpPr>
        <p:spPr bwMode="auto">
          <a:xfrm>
            <a:off x="-37241" y="508551"/>
            <a:ext cx="9980482"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a:spcBef>
                <a:spcPct val="0"/>
              </a:spcBef>
              <a:buFontTx/>
              <a:buNone/>
            </a:pPr>
            <a:r>
              <a:rPr lang="en-US" altLang="zh-TW" sz="4000" dirty="0">
                <a:solidFill>
                  <a:srgbClr val="000066"/>
                </a:solidFill>
                <a:latin typeface="微軟正黑體" panose="020B0604030504040204" pitchFamily="34" charset="-120"/>
                <a:ea typeface="微軟正黑體" panose="020B0604030504040204" pitchFamily="34" charset="-120"/>
                <a:cs typeface="Times New Roman" panose="02020603050405020304" pitchFamily="18" charset="0"/>
              </a:rPr>
              <a:t>Sales and Profit Status</a:t>
            </a:r>
            <a:endParaRPr lang="zh-TW" altLang="en-US" sz="4000" dirty="0">
              <a:solidFill>
                <a:srgbClr val="000066"/>
              </a:solidFill>
              <a:latin typeface="微軟正黑體" panose="020B0604030504040204" pitchFamily="34" charset="-120"/>
              <a:ea typeface="微軟正黑體" panose="020B0604030504040204" pitchFamily="34" charset="-120"/>
            </a:endParaRPr>
          </a:p>
        </p:txBody>
      </p:sp>
      <p:grpSp>
        <p:nvGrpSpPr>
          <p:cNvPr id="26634" name="Group 7">
            <a:extLst>
              <a:ext uri="{FF2B5EF4-FFF2-40B4-BE49-F238E27FC236}">
                <a16:creationId xmlns:a16="http://schemas.microsoft.com/office/drawing/2014/main" id="{5F05F3D8-833E-EB62-EC14-52401B38C0B6}"/>
              </a:ext>
            </a:extLst>
          </p:cNvPr>
          <p:cNvGrpSpPr>
            <a:grpSpLocks/>
          </p:cNvGrpSpPr>
          <p:nvPr/>
        </p:nvGrpSpPr>
        <p:grpSpPr bwMode="auto">
          <a:xfrm>
            <a:off x="76200" y="1025525"/>
            <a:ext cx="9582150" cy="131763"/>
            <a:chOff x="0" y="756"/>
            <a:chExt cx="5764" cy="114"/>
          </a:xfrm>
        </p:grpSpPr>
        <p:sp>
          <p:nvSpPr>
            <p:cNvPr id="3" name="Rectangle 8">
              <a:extLst>
                <a:ext uri="{FF2B5EF4-FFF2-40B4-BE49-F238E27FC236}">
                  <a16:creationId xmlns:a16="http://schemas.microsoft.com/office/drawing/2014/main" id="{72343BC5-F9BC-4D15-A1C4-5F94650569C9}"/>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26636" name="Rectangle 9">
              <a:extLst>
                <a:ext uri="{FF2B5EF4-FFF2-40B4-BE49-F238E27FC236}">
                  <a16:creationId xmlns:a16="http://schemas.microsoft.com/office/drawing/2014/main" id="{850AD65D-8A51-BC8F-8C94-BECC5594DA01}"/>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6637" name="Rectangle 10">
              <a:extLst>
                <a:ext uri="{FF2B5EF4-FFF2-40B4-BE49-F238E27FC236}">
                  <a16:creationId xmlns:a16="http://schemas.microsoft.com/office/drawing/2014/main" id="{68784810-770B-A292-CFFA-1C081F003AF5}"/>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6638" name="Rectangle 11">
              <a:extLst>
                <a:ext uri="{FF2B5EF4-FFF2-40B4-BE49-F238E27FC236}">
                  <a16:creationId xmlns:a16="http://schemas.microsoft.com/office/drawing/2014/main" id="{9EF71E43-78F5-406B-E9BA-8E913387556A}"/>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6639" name="Rectangle 12">
              <a:extLst>
                <a:ext uri="{FF2B5EF4-FFF2-40B4-BE49-F238E27FC236}">
                  <a16:creationId xmlns:a16="http://schemas.microsoft.com/office/drawing/2014/main" id="{250EF2A0-D0EF-A7AC-5CB5-2A05A7A9A0FF}"/>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6640" name="Rectangle 13">
              <a:extLst>
                <a:ext uri="{FF2B5EF4-FFF2-40B4-BE49-F238E27FC236}">
                  <a16:creationId xmlns:a16="http://schemas.microsoft.com/office/drawing/2014/main" id="{1FD16A8C-4FDB-EB0F-744C-81F9A759CD18}"/>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6641" name="Rectangle 14">
              <a:extLst>
                <a:ext uri="{FF2B5EF4-FFF2-40B4-BE49-F238E27FC236}">
                  <a16:creationId xmlns:a16="http://schemas.microsoft.com/office/drawing/2014/main" id="{E5018FCC-6B65-182D-FF0F-56863D37D8A5}"/>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6642" name="Rectangle 15">
              <a:extLst>
                <a:ext uri="{FF2B5EF4-FFF2-40B4-BE49-F238E27FC236}">
                  <a16:creationId xmlns:a16="http://schemas.microsoft.com/office/drawing/2014/main" id="{0F01E0AC-B130-60C8-0FF9-AEFBD8804B2E}"/>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6643" name="Rectangle 16">
              <a:extLst>
                <a:ext uri="{FF2B5EF4-FFF2-40B4-BE49-F238E27FC236}">
                  <a16:creationId xmlns:a16="http://schemas.microsoft.com/office/drawing/2014/main" id="{93C790DF-2125-A389-623B-88A298099C0F}"/>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6644" name="Rectangle 17">
              <a:extLst>
                <a:ext uri="{FF2B5EF4-FFF2-40B4-BE49-F238E27FC236}">
                  <a16:creationId xmlns:a16="http://schemas.microsoft.com/office/drawing/2014/main" id="{75239762-6051-BD0A-D415-22F54C6DCEBE}"/>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6645" name="Rectangle 18">
              <a:extLst>
                <a:ext uri="{FF2B5EF4-FFF2-40B4-BE49-F238E27FC236}">
                  <a16:creationId xmlns:a16="http://schemas.microsoft.com/office/drawing/2014/main" id="{96E0FC0D-71FD-54B3-91B5-0F58FFEA7E0D}"/>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6646" name="Rectangle 19">
              <a:extLst>
                <a:ext uri="{FF2B5EF4-FFF2-40B4-BE49-F238E27FC236}">
                  <a16:creationId xmlns:a16="http://schemas.microsoft.com/office/drawing/2014/main" id="{E7E8B360-46C1-7B7B-3486-9DAF44F300B6}"/>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6647" name="Rectangle 20">
              <a:extLst>
                <a:ext uri="{FF2B5EF4-FFF2-40B4-BE49-F238E27FC236}">
                  <a16:creationId xmlns:a16="http://schemas.microsoft.com/office/drawing/2014/main" id="{6635D7A0-A9AC-37F5-9C75-0F09F14E06FA}"/>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grpSp>
      <p:graphicFrame>
        <p:nvGraphicFramePr>
          <p:cNvPr id="4" name="物件 1">
            <a:extLst>
              <a:ext uri="{FF2B5EF4-FFF2-40B4-BE49-F238E27FC236}">
                <a16:creationId xmlns:a16="http://schemas.microsoft.com/office/drawing/2014/main" id="{507F8FAB-344A-9D4A-A6A3-1E3D77F6E6C9}"/>
              </a:ext>
            </a:extLst>
          </p:cNvPr>
          <p:cNvGraphicFramePr>
            <a:graphicFrameLocks noChangeAspect="1"/>
          </p:cNvGraphicFramePr>
          <p:nvPr>
            <p:extLst>
              <p:ext uri="{D42A27DB-BD31-4B8C-83A1-F6EECF244321}">
                <p14:modId xmlns:p14="http://schemas.microsoft.com/office/powerpoint/2010/main" val="3457451486"/>
              </p:ext>
            </p:extLst>
          </p:nvPr>
        </p:nvGraphicFramePr>
        <p:xfrm>
          <a:off x="264601" y="1488089"/>
          <a:ext cx="4680000" cy="466405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物件 1">
            <a:extLst>
              <a:ext uri="{FF2B5EF4-FFF2-40B4-BE49-F238E27FC236}">
                <a16:creationId xmlns:a16="http://schemas.microsoft.com/office/drawing/2014/main" id="{5E6CF7E7-31D4-20C8-591D-87B58C265408}"/>
              </a:ext>
            </a:extLst>
          </p:cNvPr>
          <p:cNvGraphicFramePr>
            <a:graphicFrameLocks noChangeAspect="1"/>
          </p:cNvGraphicFramePr>
          <p:nvPr>
            <p:extLst>
              <p:ext uri="{D42A27DB-BD31-4B8C-83A1-F6EECF244321}">
                <p14:modId xmlns:p14="http://schemas.microsoft.com/office/powerpoint/2010/main" val="946903863"/>
              </p:ext>
            </p:extLst>
          </p:nvPr>
        </p:nvGraphicFramePr>
        <p:xfrm>
          <a:off x="5137983" y="1476437"/>
          <a:ext cx="4680000" cy="467571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advTm="1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C3BFE29B-7647-2CB5-BCCE-5BAAC6A63384}"/>
              </a:ext>
            </a:extLst>
          </p:cNvPr>
          <p:cNvSpPr>
            <a:spLocks noGrp="1" noChangeArrowheads="1"/>
          </p:cNvSpPr>
          <p:nvPr>
            <p:ph type="title"/>
          </p:nvPr>
        </p:nvSpPr>
        <p:spPr>
          <a:xfrm>
            <a:off x="742950" y="455613"/>
            <a:ext cx="8420100" cy="336550"/>
          </a:xfrm>
        </p:spPr>
        <p:txBody>
          <a:bodyPr/>
          <a:lstStyle/>
          <a:p>
            <a:br>
              <a:rPr lang="en-US" altLang="zh-TW" sz="4000">
                <a:solidFill>
                  <a:schemeClr val="tx1"/>
                </a:solidFill>
                <a:latin typeface="標楷體" panose="03000509000000000000" pitchFamily="65" charset="-120"/>
                <a:ea typeface="標楷體" panose="03000509000000000000" pitchFamily="65" charset="-120"/>
              </a:rPr>
            </a:br>
            <a:endParaRPr lang="zh-TW" altLang="en-US" sz="4000">
              <a:solidFill>
                <a:schemeClr val="tx1"/>
              </a:solidFill>
              <a:latin typeface="標楷體" panose="03000509000000000000" pitchFamily="65" charset="-120"/>
              <a:ea typeface="標楷體" panose="03000509000000000000" pitchFamily="65" charset="-120"/>
            </a:endParaRPr>
          </a:p>
        </p:txBody>
      </p:sp>
      <p:pic>
        <p:nvPicPr>
          <p:cNvPr id="30723" name="Picture 4" descr="KIAN SHEN">
            <a:extLst>
              <a:ext uri="{FF2B5EF4-FFF2-40B4-BE49-F238E27FC236}">
                <a16:creationId xmlns:a16="http://schemas.microsoft.com/office/drawing/2014/main" id="{B6A28D76-E9E4-2862-1DB5-A5976E947CE4}"/>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 y="7620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4" name="投影片編號版面配置區 3">
            <a:extLst>
              <a:ext uri="{FF2B5EF4-FFF2-40B4-BE49-F238E27FC236}">
                <a16:creationId xmlns:a16="http://schemas.microsoft.com/office/drawing/2014/main" id="{2076F429-4C78-E262-25B2-38F9216FEBC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a:p>
          <a:p>
            <a:pPr>
              <a:spcBef>
                <a:spcPct val="0"/>
              </a:spcBef>
              <a:buFontTx/>
              <a:buNone/>
            </a:pPr>
            <a:fld id="{C7410C78-04A4-4A08-A81F-417E717A71C8}" type="slidenum">
              <a:rPr kumimoji="0" lang="zh-TW" altLang="en-US" sz="1400" smtClean="0"/>
              <a:pPr>
                <a:spcBef>
                  <a:spcPct val="0"/>
                </a:spcBef>
                <a:buFontTx/>
                <a:buNone/>
              </a:pPr>
              <a:t>12</a:t>
            </a:fld>
            <a:endParaRPr kumimoji="0" lang="en-US" altLang="zh-TW" sz="1400"/>
          </a:p>
        </p:txBody>
      </p:sp>
      <p:sp>
        <p:nvSpPr>
          <p:cNvPr id="30828" name="Text Box 2">
            <a:extLst>
              <a:ext uri="{FF2B5EF4-FFF2-40B4-BE49-F238E27FC236}">
                <a16:creationId xmlns:a16="http://schemas.microsoft.com/office/drawing/2014/main" id="{765A5AD4-09BB-078A-2215-7E42217FE214}"/>
              </a:ext>
            </a:extLst>
          </p:cNvPr>
          <p:cNvSpPr txBox="1">
            <a:spLocks noChangeArrowheads="1"/>
          </p:cNvSpPr>
          <p:nvPr/>
        </p:nvSpPr>
        <p:spPr bwMode="auto">
          <a:xfrm>
            <a:off x="427733" y="455613"/>
            <a:ext cx="9027272"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50000"/>
              </a:spcBef>
              <a:buFontTx/>
              <a:buNone/>
            </a:pPr>
            <a:r>
              <a:rPr lang="en-US" altLang="zh-TW" sz="3300" dirty="0">
                <a:solidFill>
                  <a:srgbClr val="000066"/>
                </a:solidFill>
                <a:latin typeface="微軟正黑體" panose="020B0604030504040204" pitchFamily="34" charset="-120"/>
                <a:ea typeface="微軟正黑體" panose="020B0604030504040204" pitchFamily="34" charset="-120"/>
                <a:cs typeface="Times New Roman" panose="02020603050405020304" pitchFamily="18" charset="0"/>
              </a:rPr>
              <a:t>Income Recognized from Joint Ventures </a:t>
            </a:r>
            <a:endParaRPr lang="zh-TW" altLang="en-US" sz="3300" dirty="0">
              <a:solidFill>
                <a:srgbClr val="000066"/>
              </a:solidFill>
              <a:latin typeface="微軟正黑體" panose="020B0604030504040204" pitchFamily="34" charset="-120"/>
              <a:ea typeface="微軟正黑體" panose="020B0604030504040204" pitchFamily="34" charset="-120"/>
            </a:endParaRPr>
          </a:p>
        </p:txBody>
      </p:sp>
      <p:grpSp>
        <p:nvGrpSpPr>
          <p:cNvPr id="30829" name="Group 7">
            <a:extLst>
              <a:ext uri="{FF2B5EF4-FFF2-40B4-BE49-F238E27FC236}">
                <a16:creationId xmlns:a16="http://schemas.microsoft.com/office/drawing/2014/main" id="{24A76FBE-B4DF-EAD3-7CE7-EF610C92DA09}"/>
              </a:ext>
            </a:extLst>
          </p:cNvPr>
          <p:cNvGrpSpPr>
            <a:grpSpLocks/>
          </p:cNvGrpSpPr>
          <p:nvPr/>
        </p:nvGrpSpPr>
        <p:grpSpPr bwMode="auto">
          <a:xfrm>
            <a:off x="95250" y="1108075"/>
            <a:ext cx="9582150" cy="131763"/>
            <a:chOff x="0" y="756"/>
            <a:chExt cx="5764" cy="114"/>
          </a:xfrm>
        </p:grpSpPr>
        <p:sp>
          <p:nvSpPr>
            <p:cNvPr id="4" name="Rectangle 8">
              <a:extLst>
                <a:ext uri="{FF2B5EF4-FFF2-40B4-BE49-F238E27FC236}">
                  <a16:creationId xmlns:a16="http://schemas.microsoft.com/office/drawing/2014/main" id="{405141E1-7C5E-93DB-B063-1F435FEF4FC9}"/>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30831" name="Rectangle 9">
              <a:extLst>
                <a:ext uri="{FF2B5EF4-FFF2-40B4-BE49-F238E27FC236}">
                  <a16:creationId xmlns:a16="http://schemas.microsoft.com/office/drawing/2014/main" id="{5DC944F0-E60F-F221-1646-E45191051CD8}"/>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0832" name="Rectangle 10">
              <a:extLst>
                <a:ext uri="{FF2B5EF4-FFF2-40B4-BE49-F238E27FC236}">
                  <a16:creationId xmlns:a16="http://schemas.microsoft.com/office/drawing/2014/main" id="{D5D1D36D-039F-6BFC-FFAB-ABF4B416A8C1}"/>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0833" name="Rectangle 11">
              <a:extLst>
                <a:ext uri="{FF2B5EF4-FFF2-40B4-BE49-F238E27FC236}">
                  <a16:creationId xmlns:a16="http://schemas.microsoft.com/office/drawing/2014/main" id="{E8B75B4B-6A9D-2EF4-5781-0E8AA1114BEB}"/>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0834" name="Rectangle 12">
              <a:extLst>
                <a:ext uri="{FF2B5EF4-FFF2-40B4-BE49-F238E27FC236}">
                  <a16:creationId xmlns:a16="http://schemas.microsoft.com/office/drawing/2014/main" id="{7FA3D316-7E0D-FF65-6F73-725C6A42455E}"/>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0835" name="Rectangle 13">
              <a:extLst>
                <a:ext uri="{FF2B5EF4-FFF2-40B4-BE49-F238E27FC236}">
                  <a16:creationId xmlns:a16="http://schemas.microsoft.com/office/drawing/2014/main" id="{B9C705A5-8E31-98F8-60D0-1001747929FF}"/>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0836" name="Rectangle 14">
              <a:extLst>
                <a:ext uri="{FF2B5EF4-FFF2-40B4-BE49-F238E27FC236}">
                  <a16:creationId xmlns:a16="http://schemas.microsoft.com/office/drawing/2014/main" id="{8375B7B2-28C0-CF9C-2F4A-3D6FF3DE139C}"/>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0837" name="Rectangle 15">
              <a:extLst>
                <a:ext uri="{FF2B5EF4-FFF2-40B4-BE49-F238E27FC236}">
                  <a16:creationId xmlns:a16="http://schemas.microsoft.com/office/drawing/2014/main" id="{E38259E2-5AD2-656C-D58A-CC0C3E807AE5}"/>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0838" name="Rectangle 16">
              <a:extLst>
                <a:ext uri="{FF2B5EF4-FFF2-40B4-BE49-F238E27FC236}">
                  <a16:creationId xmlns:a16="http://schemas.microsoft.com/office/drawing/2014/main" id="{BF4EF6AC-66E4-5C92-9414-04377FA7228C}"/>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0839" name="Rectangle 17">
              <a:extLst>
                <a:ext uri="{FF2B5EF4-FFF2-40B4-BE49-F238E27FC236}">
                  <a16:creationId xmlns:a16="http://schemas.microsoft.com/office/drawing/2014/main" id="{062910FD-2055-F7AD-5D9E-13AE0D6126B5}"/>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0840" name="Rectangle 18">
              <a:extLst>
                <a:ext uri="{FF2B5EF4-FFF2-40B4-BE49-F238E27FC236}">
                  <a16:creationId xmlns:a16="http://schemas.microsoft.com/office/drawing/2014/main" id="{51E744F3-3E31-39BE-9D2F-3C60670D0459}"/>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0841" name="Rectangle 19">
              <a:extLst>
                <a:ext uri="{FF2B5EF4-FFF2-40B4-BE49-F238E27FC236}">
                  <a16:creationId xmlns:a16="http://schemas.microsoft.com/office/drawing/2014/main" id="{9F44975B-18A7-EAE5-DED4-FFF2C9ACE7CA}"/>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0842" name="Rectangle 20">
              <a:extLst>
                <a:ext uri="{FF2B5EF4-FFF2-40B4-BE49-F238E27FC236}">
                  <a16:creationId xmlns:a16="http://schemas.microsoft.com/office/drawing/2014/main" id="{79E03974-32F6-799A-4887-AD216B9FD3A7}"/>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grpSp>
      <p:pic>
        <p:nvPicPr>
          <p:cNvPr id="3" name="圖片 2">
            <a:extLst>
              <a:ext uri="{FF2B5EF4-FFF2-40B4-BE49-F238E27FC236}">
                <a16:creationId xmlns:a16="http://schemas.microsoft.com/office/drawing/2014/main" id="{F081B2CD-DD4E-99D7-6A4F-87B9771A9295}"/>
              </a:ext>
            </a:extLst>
          </p:cNvPr>
          <p:cNvPicPr>
            <a:picLocks noChangeAspect="1"/>
          </p:cNvPicPr>
          <p:nvPr/>
        </p:nvPicPr>
        <p:blipFill>
          <a:blip r:embed="rId3"/>
          <a:stretch>
            <a:fillRect/>
          </a:stretch>
        </p:blipFill>
        <p:spPr>
          <a:xfrm>
            <a:off x="628650" y="1409700"/>
            <a:ext cx="8648700" cy="4038600"/>
          </a:xfrm>
          <a:prstGeom prst="rect">
            <a:avLst/>
          </a:prstGeom>
        </p:spPr>
      </p:pic>
    </p:spTree>
  </p:cSld>
  <p:clrMapOvr>
    <a:masterClrMapping/>
  </p:clrMapOvr>
  <p:transition advTm="1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F6B1D6DC-C5DF-1C21-D95C-822C0C7EFA01}"/>
              </a:ext>
            </a:extLst>
          </p:cNvPr>
          <p:cNvSpPr>
            <a:spLocks noGrp="1" noChangeArrowheads="1"/>
          </p:cNvSpPr>
          <p:nvPr>
            <p:ph type="title"/>
          </p:nvPr>
        </p:nvSpPr>
        <p:spPr>
          <a:xfrm>
            <a:off x="742950" y="455613"/>
            <a:ext cx="8420100" cy="336550"/>
          </a:xfrm>
        </p:spPr>
        <p:txBody>
          <a:bodyPr/>
          <a:lstStyle/>
          <a:p>
            <a:br>
              <a:rPr lang="en-US" altLang="zh-TW" sz="4000">
                <a:solidFill>
                  <a:schemeClr val="tx1"/>
                </a:solidFill>
                <a:latin typeface="標楷體" panose="03000509000000000000" pitchFamily="65" charset="-120"/>
                <a:ea typeface="標楷體" panose="03000509000000000000" pitchFamily="65" charset="-120"/>
              </a:rPr>
            </a:br>
            <a:endParaRPr lang="zh-TW" altLang="en-US" sz="4000">
              <a:solidFill>
                <a:schemeClr val="tx1"/>
              </a:solidFill>
              <a:latin typeface="標楷體" panose="03000509000000000000" pitchFamily="65" charset="-120"/>
              <a:ea typeface="標楷體" panose="03000509000000000000" pitchFamily="65" charset="-120"/>
            </a:endParaRPr>
          </a:p>
        </p:txBody>
      </p:sp>
      <p:pic>
        <p:nvPicPr>
          <p:cNvPr id="27651" name="Picture 4" descr="KIAN SHEN">
            <a:extLst>
              <a:ext uri="{FF2B5EF4-FFF2-40B4-BE49-F238E27FC236}">
                <a16:creationId xmlns:a16="http://schemas.microsoft.com/office/drawing/2014/main" id="{3CA3E0D1-1E40-7FBA-5D1B-0D6291B73DC6}"/>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 y="7620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2" name="投影片編號版面配置區 3">
            <a:extLst>
              <a:ext uri="{FF2B5EF4-FFF2-40B4-BE49-F238E27FC236}">
                <a16:creationId xmlns:a16="http://schemas.microsoft.com/office/drawing/2014/main" id="{EE3EF250-DF00-CCCA-7B55-C62ED5AF519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a:p>
          <a:p>
            <a:pPr>
              <a:spcBef>
                <a:spcPct val="0"/>
              </a:spcBef>
              <a:buFontTx/>
              <a:buNone/>
            </a:pPr>
            <a:fld id="{F5B0AC2B-CA64-4F7B-A93A-CE960B866E3C}" type="slidenum">
              <a:rPr kumimoji="0" lang="zh-TW" altLang="en-US" sz="1400" smtClean="0"/>
              <a:pPr>
                <a:spcBef>
                  <a:spcPct val="0"/>
                </a:spcBef>
                <a:buFontTx/>
                <a:buNone/>
              </a:pPr>
              <a:t>13</a:t>
            </a:fld>
            <a:endParaRPr kumimoji="0" lang="en-US" altLang="zh-TW" sz="1400"/>
          </a:p>
        </p:txBody>
      </p:sp>
      <p:sp>
        <p:nvSpPr>
          <p:cNvPr id="27845" name="Text Box 2">
            <a:extLst>
              <a:ext uri="{FF2B5EF4-FFF2-40B4-BE49-F238E27FC236}">
                <a16:creationId xmlns:a16="http://schemas.microsoft.com/office/drawing/2014/main" id="{42869B06-F92B-2264-A86A-628FBA4B367D}"/>
              </a:ext>
            </a:extLst>
          </p:cNvPr>
          <p:cNvSpPr txBox="1">
            <a:spLocks noChangeArrowheads="1"/>
          </p:cNvSpPr>
          <p:nvPr/>
        </p:nvSpPr>
        <p:spPr bwMode="auto">
          <a:xfrm>
            <a:off x="-290899" y="455613"/>
            <a:ext cx="102912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50000"/>
              </a:spcBef>
              <a:buFontTx/>
              <a:buNone/>
            </a:pPr>
            <a:r>
              <a:rPr lang="en-US" altLang="zh-TW" sz="3400" dirty="0">
                <a:solidFill>
                  <a:srgbClr val="000066"/>
                </a:solidFill>
                <a:latin typeface="Times New Roman (標題)"/>
              </a:rPr>
              <a:t> </a:t>
            </a:r>
            <a:r>
              <a:rPr lang="en-US" altLang="zh-TW" sz="2900" dirty="0">
                <a:solidFill>
                  <a:srgbClr val="000066"/>
                </a:solidFill>
                <a:latin typeface="微軟正黑體" panose="020B0604030504040204" pitchFamily="34" charset="-120"/>
                <a:ea typeface="微軟正黑體" panose="020B0604030504040204" pitchFamily="34" charset="-120"/>
              </a:rPr>
              <a:t>Consolidated Statement of Comprehensive Income</a:t>
            </a:r>
            <a:endParaRPr lang="zh-TW" altLang="en-US" sz="2900" dirty="0">
              <a:solidFill>
                <a:srgbClr val="000066"/>
              </a:solidFill>
              <a:latin typeface="微軟正黑體" panose="020B0604030504040204" pitchFamily="34" charset="-120"/>
              <a:ea typeface="微軟正黑體" panose="020B0604030504040204" pitchFamily="34" charset="-120"/>
            </a:endParaRPr>
          </a:p>
        </p:txBody>
      </p:sp>
      <p:grpSp>
        <p:nvGrpSpPr>
          <p:cNvPr id="27846" name="Group 7">
            <a:extLst>
              <a:ext uri="{FF2B5EF4-FFF2-40B4-BE49-F238E27FC236}">
                <a16:creationId xmlns:a16="http://schemas.microsoft.com/office/drawing/2014/main" id="{3843AEAA-3120-0ED4-13CE-50BD82E66D68}"/>
              </a:ext>
            </a:extLst>
          </p:cNvPr>
          <p:cNvGrpSpPr>
            <a:grpSpLocks/>
          </p:cNvGrpSpPr>
          <p:nvPr/>
        </p:nvGrpSpPr>
        <p:grpSpPr bwMode="auto">
          <a:xfrm>
            <a:off x="141288" y="1020763"/>
            <a:ext cx="9582150" cy="131762"/>
            <a:chOff x="0" y="756"/>
            <a:chExt cx="5764" cy="114"/>
          </a:xfrm>
        </p:grpSpPr>
        <p:sp>
          <p:nvSpPr>
            <p:cNvPr id="3" name="Rectangle 8">
              <a:extLst>
                <a:ext uri="{FF2B5EF4-FFF2-40B4-BE49-F238E27FC236}">
                  <a16:creationId xmlns:a16="http://schemas.microsoft.com/office/drawing/2014/main" id="{A4BCAFF2-45A5-B7AC-62DE-8ED843D9F9DD}"/>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27848" name="Rectangle 9">
              <a:extLst>
                <a:ext uri="{FF2B5EF4-FFF2-40B4-BE49-F238E27FC236}">
                  <a16:creationId xmlns:a16="http://schemas.microsoft.com/office/drawing/2014/main" id="{7D6E6F85-5976-273D-76C6-334DCD9E3694}"/>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49" name="Rectangle 10">
              <a:extLst>
                <a:ext uri="{FF2B5EF4-FFF2-40B4-BE49-F238E27FC236}">
                  <a16:creationId xmlns:a16="http://schemas.microsoft.com/office/drawing/2014/main" id="{73070405-97F6-A8BB-08BD-682D945D3E85}"/>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0" name="Rectangle 11">
              <a:extLst>
                <a:ext uri="{FF2B5EF4-FFF2-40B4-BE49-F238E27FC236}">
                  <a16:creationId xmlns:a16="http://schemas.microsoft.com/office/drawing/2014/main" id="{20D125FC-5672-81BE-55BD-5F2D6E752C43}"/>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1" name="Rectangle 12">
              <a:extLst>
                <a:ext uri="{FF2B5EF4-FFF2-40B4-BE49-F238E27FC236}">
                  <a16:creationId xmlns:a16="http://schemas.microsoft.com/office/drawing/2014/main" id="{B2FE1845-0A49-0782-6215-6B05886FB893}"/>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2" name="Rectangle 13">
              <a:extLst>
                <a:ext uri="{FF2B5EF4-FFF2-40B4-BE49-F238E27FC236}">
                  <a16:creationId xmlns:a16="http://schemas.microsoft.com/office/drawing/2014/main" id="{34903DA5-A5E0-6C62-2C24-9E0808DDEBBF}"/>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3" name="Rectangle 14">
              <a:extLst>
                <a:ext uri="{FF2B5EF4-FFF2-40B4-BE49-F238E27FC236}">
                  <a16:creationId xmlns:a16="http://schemas.microsoft.com/office/drawing/2014/main" id="{22E04303-BD7D-38EB-534A-35A0005E35F0}"/>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4" name="Rectangle 15">
              <a:extLst>
                <a:ext uri="{FF2B5EF4-FFF2-40B4-BE49-F238E27FC236}">
                  <a16:creationId xmlns:a16="http://schemas.microsoft.com/office/drawing/2014/main" id="{44952A3D-1A36-FF25-F30C-8094FB74C0A7}"/>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5" name="Rectangle 16">
              <a:extLst>
                <a:ext uri="{FF2B5EF4-FFF2-40B4-BE49-F238E27FC236}">
                  <a16:creationId xmlns:a16="http://schemas.microsoft.com/office/drawing/2014/main" id="{B3696C74-465F-448D-C878-8B2088FE658C}"/>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6" name="Rectangle 17">
              <a:extLst>
                <a:ext uri="{FF2B5EF4-FFF2-40B4-BE49-F238E27FC236}">
                  <a16:creationId xmlns:a16="http://schemas.microsoft.com/office/drawing/2014/main" id="{049B5698-CA19-CBF1-79E7-107E83BCC967}"/>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7" name="Rectangle 18">
              <a:extLst>
                <a:ext uri="{FF2B5EF4-FFF2-40B4-BE49-F238E27FC236}">
                  <a16:creationId xmlns:a16="http://schemas.microsoft.com/office/drawing/2014/main" id="{88CA4E85-4BB5-D5EB-3F22-197303AED9FD}"/>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8" name="Rectangle 19">
              <a:extLst>
                <a:ext uri="{FF2B5EF4-FFF2-40B4-BE49-F238E27FC236}">
                  <a16:creationId xmlns:a16="http://schemas.microsoft.com/office/drawing/2014/main" id="{5AF081CE-2B82-BD20-0083-5ADDFFFD8C5E}"/>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9" name="Rectangle 20">
              <a:extLst>
                <a:ext uri="{FF2B5EF4-FFF2-40B4-BE49-F238E27FC236}">
                  <a16:creationId xmlns:a16="http://schemas.microsoft.com/office/drawing/2014/main" id="{FFAF1927-A61D-B0B5-91BA-5A80E2E9AD14}"/>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grpSp>
      <p:pic>
        <p:nvPicPr>
          <p:cNvPr id="4" name="圖片 3">
            <a:extLst>
              <a:ext uri="{FF2B5EF4-FFF2-40B4-BE49-F238E27FC236}">
                <a16:creationId xmlns:a16="http://schemas.microsoft.com/office/drawing/2014/main" id="{0A3F49EF-2C7F-362A-AD79-B8C8AAEEFE36}"/>
              </a:ext>
            </a:extLst>
          </p:cNvPr>
          <p:cNvPicPr>
            <a:picLocks noChangeAspect="1"/>
          </p:cNvPicPr>
          <p:nvPr/>
        </p:nvPicPr>
        <p:blipFill>
          <a:blip r:embed="rId4"/>
          <a:stretch>
            <a:fillRect/>
          </a:stretch>
        </p:blipFill>
        <p:spPr>
          <a:xfrm>
            <a:off x="373380" y="1189038"/>
            <a:ext cx="9159240" cy="5592762"/>
          </a:xfrm>
          <a:prstGeom prst="rect">
            <a:avLst/>
          </a:prstGeom>
        </p:spPr>
      </p:pic>
    </p:spTree>
  </p:cSld>
  <p:clrMapOvr>
    <a:masterClrMapping/>
  </p:clrMapOvr>
  <p:transition advTm="1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94BA2-F7DB-BC52-D82B-7B85F5B00C79}"/>
            </a:ext>
          </a:extLst>
        </p:cNvPr>
        <p:cNvGrpSpPr/>
        <p:nvPr/>
      </p:nvGrpSpPr>
      <p:grpSpPr>
        <a:xfrm>
          <a:off x="0" y="0"/>
          <a:ext cx="0" cy="0"/>
          <a:chOff x="0" y="0"/>
          <a:chExt cx="0" cy="0"/>
        </a:xfrm>
      </p:grpSpPr>
      <p:sp>
        <p:nvSpPr>
          <p:cNvPr id="27650" name="Rectangle 2">
            <a:extLst>
              <a:ext uri="{FF2B5EF4-FFF2-40B4-BE49-F238E27FC236}">
                <a16:creationId xmlns:a16="http://schemas.microsoft.com/office/drawing/2014/main" id="{E5669571-FF2C-3F33-4A1A-F009739DF3B6}"/>
              </a:ext>
            </a:extLst>
          </p:cNvPr>
          <p:cNvSpPr>
            <a:spLocks noGrp="1" noChangeArrowheads="1"/>
          </p:cNvSpPr>
          <p:nvPr>
            <p:ph type="title"/>
          </p:nvPr>
        </p:nvSpPr>
        <p:spPr>
          <a:xfrm>
            <a:off x="742950" y="455613"/>
            <a:ext cx="8420100" cy="336550"/>
          </a:xfrm>
        </p:spPr>
        <p:txBody>
          <a:bodyPr/>
          <a:lstStyle/>
          <a:p>
            <a:br>
              <a:rPr lang="en-US" altLang="zh-TW" sz="4000">
                <a:solidFill>
                  <a:schemeClr val="tx1"/>
                </a:solidFill>
                <a:latin typeface="標楷體" panose="03000509000000000000" pitchFamily="65" charset="-120"/>
                <a:ea typeface="標楷體" panose="03000509000000000000" pitchFamily="65" charset="-120"/>
              </a:rPr>
            </a:br>
            <a:endParaRPr lang="zh-TW" altLang="en-US" sz="4000">
              <a:solidFill>
                <a:schemeClr val="tx1"/>
              </a:solidFill>
              <a:latin typeface="標楷體" panose="03000509000000000000" pitchFamily="65" charset="-120"/>
              <a:ea typeface="標楷體" panose="03000509000000000000" pitchFamily="65" charset="-120"/>
            </a:endParaRPr>
          </a:p>
        </p:txBody>
      </p:sp>
      <p:pic>
        <p:nvPicPr>
          <p:cNvPr id="27651" name="Picture 4" descr="KIAN SHEN">
            <a:extLst>
              <a:ext uri="{FF2B5EF4-FFF2-40B4-BE49-F238E27FC236}">
                <a16:creationId xmlns:a16="http://schemas.microsoft.com/office/drawing/2014/main" id="{E20F1002-BB15-6F5C-16EE-8779352FC413}"/>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 y="7620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2" name="投影片編號版面配置區 3">
            <a:extLst>
              <a:ext uri="{FF2B5EF4-FFF2-40B4-BE49-F238E27FC236}">
                <a16:creationId xmlns:a16="http://schemas.microsoft.com/office/drawing/2014/main" id="{8B0BCC64-54D3-C0F8-D7FC-7A8C79C6786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a:p>
          <a:p>
            <a:pPr>
              <a:spcBef>
                <a:spcPct val="0"/>
              </a:spcBef>
              <a:buFontTx/>
              <a:buNone/>
            </a:pPr>
            <a:fld id="{F5B0AC2B-CA64-4F7B-A93A-CE960B866E3C}" type="slidenum">
              <a:rPr kumimoji="0" lang="zh-TW" altLang="en-US" sz="1400" smtClean="0"/>
              <a:pPr>
                <a:spcBef>
                  <a:spcPct val="0"/>
                </a:spcBef>
                <a:buFontTx/>
                <a:buNone/>
              </a:pPr>
              <a:t>14</a:t>
            </a:fld>
            <a:endParaRPr kumimoji="0" lang="en-US" altLang="zh-TW" sz="1400"/>
          </a:p>
        </p:txBody>
      </p:sp>
      <p:sp>
        <p:nvSpPr>
          <p:cNvPr id="27845" name="Text Box 2">
            <a:extLst>
              <a:ext uri="{FF2B5EF4-FFF2-40B4-BE49-F238E27FC236}">
                <a16:creationId xmlns:a16="http://schemas.microsoft.com/office/drawing/2014/main" id="{6F36DF4F-868B-D855-D4E5-BEF076DE4DE0}"/>
              </a:ext>
            </a:extLst>
          </p:cNvPr>
          <p:cNvSpPr txBox="1">
            <a:spLocks noChangeArrowheads="1"/>
          </p:cNvSpPr>
          <p:nvPr/>
        </p:nvSpPr>
        <p:spPr bwMode="auto">
          <a:xfrm>
            <a:off x="-290899" y="455613"/>
            <a:ext cx="102912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50000"/>
              </a:spcBef>
              <a:buFontTx/>
              <a:buNone/>
            </a:pPr>
            <a:r>
              <a:rPr lang="en-US" altLang="zh-TW" sz="3400" dirty="0">
                <a:solidFill>
                  <a:srgbClr val="000066"/>
                </a:solidFill>
                <a:latin typeface="Times New Roman (標題)"/>
              </a:rPr>
              <a:t> </a:t>
            </a:r>
            <a:r>
              <a:rPr lang="en-US" altLang="zh-TW" dirty="0">
                <a:solidFill>
                  <a:srgbClr val="000066"/>
                </a:solidFill>
                <a:latin typeface="微軟正黑體" panose="020B0604030504040204" pitchFamily="34" charset="-120"/>
                <a:ea typeface="微軟正黑體" panose="020B0604030504040204" pitchFamily="34" charset="-120"/>
              </a:rPr>
              <a:t>Quarterly Consolidated Income Statement</a:t>
            </a:r>
            <a:endParaRPr lang="zh-TW" altLang="en-US" dirty="0">
              <a:solidFill>
                <a:srgbClr val="000066"/>
              </a:solidFill>
              <a:latin typeface="微軟正黑體" panose="020B0604030504040204" pitchFamily="34" charset="-120"/>
              <a:ea typeface="微軟正黑體" panose="020B0604030504040204" pitchFamily="34" charset="-120"/>
            </a:endParaRPr>
          </a:p>
        </p:txBody>
      </p:sp>
      <p:grpSp>
        <p:nvGrpSpPr>
          <p:cNvPr id="27846" name="Group 7">
            <a:extLst>
              <a:ext uri="{FF2B5EF4-FFF2-40B4-BE49-F238E27FC236}">
                <a16:creationId xmlns:a16="http://schemas.microsoft.com/office/drawing/2014/main" id="{E1E7B10F-EE22-1049-AE7A-C6D404B9E56E}"/>
              </a:ext>
            </a:extLst>
          </p:cNvPr>
          <p:cNvGrpSpPr>
            <a:grpSpLocks/>
          </p:cNvGrpSpPr>
          <p:nvPr/>
        </p:nvGrpSpPr>
        <p:grpSpPr bwMode="auto">
          <a:xfrm>
            <a:off x="141288" y="1020763"/>
            <a:ext cx="9582150" cy="131762"/>
            <a:chOff x="0" y="756"/>
            <a:chExt cx="5764" cy="114"/>
          </a:xfrm>
        </p:grpSpPr>
        <p:sp>
          <p:nvSpPr>
            <p:cNvPr id="3" name="Rectangle 8">
              <a:extLst>
                <a:ext uri="{FF2B5EF4-FFF2-40B4-BE49-F238E27FC236}">
                  <a16:creationId xmlns:a16="http://schemas.microsoft.com/office/drawing/2014/main" id="{085583F1-852D-78FD-5A9F-8B3842A8B542}"/>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27848" name="Rectangle 9">
              <a:extLst>
                <a:ext uri="{FF2B5EF4-FFF2-40B4-BE49-F238E27FC236}">
                  <a16:creationId xmlns:a16="http://schemas.microsoft.com/office/drawing/2014/main" id="{4FF8A5C9-8C26-51B8-5AC9-C810FDC9A3A5}"/>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49" name="Rectangle 10">
              <a:extLst>
                <a:ext uri="{FF2B5EF4-FFF2-40B4-BE49-F238E27FC236}">
                  <a16:creationId xmlns:a16="http://schemas.microsoft.com/office/drawing/2014/main" id="{FF9C02E1-3F18-3D25-80E0-2576C8134247}"/>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0" name="Rectangle 11">
              <a:extLst>
                <a:ext uri="{FF2B5EF4-FFF2-40B4-BE49-F238E27FC236}">
                  <a16:creationId xmlns:a16="http://schemas.microsoft.com/office/drawing/2014/main" id="{DD83A361-989F-223A-AA41-EB89723D39C6}"/>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1" name="Rectangle 12">
              <a:extLst>
                <a:ext uri="{FF2B5EF4-FFF2-40B4-BE49-F238E27FC236}">
                  <a16:creationId xmlns:a16="http://schemas.microsoft.com/office/drawing/2014/main" id="{E7E787CE-A5C5-A338-1760-71474F02B4C3}"/>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2" name="Rectangle 13">
              <a:extLst>
                <a:ext uri="{FF2B5EF4-FFF2-40B4-BE49-F238E27FC236}">
                  <a16:creationId xmlns:a16="http://schemas.microsoft.com/office/drawing/2014/main" id="{F0195EC7-0E29-37CD-A5C7-28D8A437E879}"/>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3" name="Rectangle 14">
              <a:extLst>
                <a:ext uri="{FF2B5EF4-FFF2-40B4-BE49-F238E27FC236}">
                  <a16:creationId xmlns:a16="http://schemas.microsoft.com/office/drawing/2014/main" id="{27022F48-AF35-C608-F0B8-5A2D80142825}"/>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4" name="Rectangle 15">
              <a:extLst>
                <a:ext uri="{FF2B5EF4-FFF2-40B4-BE49-F238E27FC236}">
                  <a16:creationId xmlns:a16="http://schemas.microsoft.com/office/drawing/2014/main" id="{D44C08A4-9225-72B7-D7C8-0EF583CF1A8F}"/>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5" name="Rectangle 16">
              <a:extLst>
                <a:ext uri="{FF2B5EF4-FFF2-40B4-BE49-F238E27FC236}">
                  <a16:creationId xmlns:a16="http://schemas.microsoft.com/office/drawing/2014/main" id="{B312BF32-8394-578B-8F40-15F86B6E0200}"/>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6" name="Rectangle 17">
              <a:extLst>
                <a:ext uri="{FF2B5EF4-FFF2-40B4-BE49-F238E27FC236}">
                  <a16:creationId xmlns:a16="http://schemas.microsoft.com/office/drawing/2014/main" id="{2C40C56C-BF9A-7D90-C0F9-65D2E17C9604}"/>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7" name="Rectangle 18">
              <a:extLst>
                <a:ext uri="{FF2B5EF4-FFF2-40B4-BE49-F238E27FC236}">
                  <a16:creationId xmlns:a16="http://schemas.microsoft.com/office/drawing/2014/main" id="{A5214B98-7657-F76E-8B6F-FEC890A5313B}"/>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8" name="Rectangle 19">
              <a:extLst>
                <a:ext uri="{FF2B5EF4-FFF2-40B4-BE49-F238E27FC236}">
                  <a16:creationId xmlns:a16="http://schemas.microsoft.com/office/drawing/2014/main" id="{799E6ECC-87F1-5713-A28C-7D08939265E3}"/>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27859" name="Rectangle 20">
              <a:extLst>
                <a:ext uri="{FF2B5EF4-FFF2-40B4-BE49-F238E27FC236}">
                  <a16:creationId xmlns:a16="http://schemas.microsoft.com/office/drawing/2014/main" id="{2BF13250-2CD0-2609-A79E-C2A56011E20F}"/>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grpSp>
      <p:pic>
        <p:nvPicPr>
          <p:cNvPr id="9" name="圖片 8">
            <a:extLst>
              <a:ext uri="{FF2B5EF4-FFF2-40B4-BE49-F238E27FC236}">
                <a16:creationId xmlns:a16="http://schemas.microsoft.com/office/drawing/2014/main" id="{950E88D8-2612-F64B-C42F-F10B323D4B26}"/>
              </a:ext>
            </a:extLst>
          </p:cNvPr>
          <p:cNvPicPr>
            <a:picLocks noChangeAspect="1"/>
          </p:cNvPicPr>
          <p:nvPr/>
        </p:nvPicPr>
        <p:blipFill>
          <a:blip r:embed="rId4"/>
          <a:stretch>
            <a:fillRect/>
          </a:stretch>
        </p:blipFill>
        <p:spPr>
          <a:xfrm>
            <a:off x="316230" y="1189039"/>
            <a:ext cx="9273540" cy="5524582"/>
          </a:xfrm>
          <a:prstGeom prst="rect">
            <a:avLst/>
          </a:prstGeom>
        </p:spPr>
      </p:pic>
    </p:spTree>
    <p:extLst>
      <p:ext uri="{BB962C8B-B14F-4D97-AF65-F5344CB8AC3E}">
        <p14:creationId xmlns:p14="http://schemas.microsoft.com/office/powerpoint/2010/main" val="974683490"/>
      </p:ext>
    </p:extLst>
  </p:cSld>
  <p:clrMapOvr>
    <a:masterClrMapping/>
  </p:clrMapOvr>
  <p:transition advTm="100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a:extLst>
              <a:ext uri="{FF2B5EF4-FFF2-40B4-BE49-F238E27FC236}">
                <a16:creationId xmlns:a16="http://schemas.microsoft.com/office/drawing/2014/main" id="{2B1C0870-B4F2-47F6-10BC-D96E589A30B4}"/>
              </a:ext>
            </a:extLst>
          </p:cNvPr>
          <p:cNvSpPr txBox="1">
            <a:spLocks noChangeArrowheads="1"/>
          </p:cNvSpPr>
          <p:nvPr/>
        </p:nvSpPr>
        <p:spPr bwMode="auto">
          <a:xfrm>
            <a:off x="517064" y="382313"/>
            <a:ext cx="876242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50000"/>
              </a:spcBef>
              <a:buFontTx/>
              <a:buNone/>
            </a:pPr>
            <a:r>
              <a:rPr lang="en-US" altLang="zh-TW" sz="4000" dirty="0">
                <a:solidFill>
                  <a:srgbClr val="000066"/>
                </a:solidFill>
                <a:latin typeface="Times New Roman (標題)"/>
              </a:rPr>
              <a:t> </a:t>
            </a:r>
            <a:r>
              <a:rPr lang="en-US" altLang="zh-TW" sz="3600" dirty="0">
                <a:solidFill>
                  <a:srgbClr val="000066"/>
                </a:solidFill>
                <a:latin typeface="微軟正黑體" panose="020B0604030504040204" pitchFamily="34" charset="-120"/>
                <a:ea typeface="微軟正黑體" panose="020B0604030504040204" pitchFamily="34" charset="-120"/>
              </a:rPr>
              <a:t>Quarterly Consolidated Balance Sheet</a:t>
            </a:r>
            <a:endParaRPr lang="zh-TW" altLang="en-US" sz="3600" dirty="0">
              <a:solidFill>
                <a:srgbClr val="000066"/>
              </a:solidFill>
              <a:latin typeface="微軟正黑體" panose="020B0604030504040204" pitchFamily="34" charset="-120"/>
              <a:ea typeface="微軟正黑體" panose="020B0604030504040204" pitchFamily="34" charset="-120"/>
            </a:endParaRPr>
          </a:p>
        </p:txBody>
      </p:sp>
      <p:pic>
        <p:nvPicPr>
          <p:cNvPr id="32771" name="Picture 4" descr="KIAN SHEN">
            <a:extLst>
              <a:ext uri="{FF2B5EF4-FFF2-40B4-BE49-F238E27FC236}">
                <a16:creationId xmlns:a16="http://schemas.microsoft.com/office/drawing/2014/main" id="{E1F95435-FE66-5E62-6B49-2DF5FF67D8D0}"/>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 y="7620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2" name="投影片編號版面配置區 3">
            <a:extLst>
              <a:ext uri="{FF2B5EF4-FFF2-40B4-BE49-F238E27FC236}">
                <a16:creationId xmlns:a16="http://schemas.microsoft.com/office/drawing/2014/main" id="{40385959-F2F8-EB63-8F88-414B8690F6C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a:p>
          <a:p>
            <a:pPr>
              <a:spcBef>
                <a:spcPct val="0"/>
              </a:spcBef>
              <a:buFontTx/>
              <a:buNone/>
            </a:pPr>
            <a:fld id="{0A651D15-A11B-4D96-A5C4-00CAA42F8945}" type="slidenum">
              <a:rPr kumimoji="0" lang="zh-TW" altLang="en-US" sz="1400" smtClean="0"/>
              <a:pPr>
                <a:spcBef>
                  <a:spcPct val="0"/>
                </a:spcBef>
                <a:buFontTx/>
                <a:buNone/>
              </a:pPr>
              <a:t>15</a:t>
            </a:fld>
            <a:endParaRPr kumimoji="0" lang="en-US" altLang="zh-TW" sz="1400"/>
          </a:p>
        </p:txBody>
      </p:sp>
      <p:grpSp>
        <p:nvGrpSpPr>
          <p:cNvPr id="33043" name="Group 7">
            <a:extLst>
              <a:ext uri="{FF2B5EF4-FFF2-40B4-BE49-F238E27FC236}">
                <a16:creationId xmlns:a16="http://schemas.microsoft.com/office/drawing/2014/main" id="{8EE5EA4E-B1CE-2A6F-A2DB-476BEF35D739}"/>
              </a:ext>
            </a:extLst>
          </p:cNvPr>
          <p:cNvGrpSpPr>
            <a:grpSpLocks/>
          </p:cNvGrpSpPr>
          <p:nvPr/>
        </p:nvGrpSpPr>
        <p:grpSpPr bwMode="auto">
          <a:xfrm>
            <a:off x="76200" y="1036638"/>
            <a:ext cx="9582150" cy="131762"/>
            <a:chOff x="0" y="756"/>
            <a:chExt cx="5764" cy="114"/>
          </a:xfrm>
        </p:grpSpPr>
        <p:sp>
          <p:nvSpPr>
            <p:cNvPr id="3" name="Rectangle 8">
              <a:extLst>
                <a:ext uri="{FF2B5EF4-FFF2-40B4-BE49-F238E27FC236}">
                  <a16:creationId xmlns:a16="http://schemas.microsoft.com/office/drawing/2014/main" id="{1C4AD2C4-DFE8-346A-048F-193E6B3890D3}"/>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33045" name="Rectangle 9">
              <a:extLst>
                <a:ext uri="{FF2B5EF4-FFF2-40B4-BE49-F238E27FC236}">
                  <a16:creationId xmlns:a16="http://schemas.microsoft.com/office/drawing/2014/main" id="{D41C11A1-F5E9-FA47-1858-1EC4CDF7C2AA}"/>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046" name="Rectangle 10">
              <a:extLst>
                <a:ext uri="{FF2B5EF4-FFF2-40B4-BE49-F238E27FC236}">
                  <a16:creationId xmlns:a16="http://schemas.microsoft.com/office/drawing/2014/main" id="{8D4997D3-6712-DCAF-C37B-D1D2B2DE8836}"/>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047" name="Rectangle 11">
              <a:extLst>
                <a:ext uri="{FF2B5EF4-FFF2-40B4-BE49-F238E27FC236}">
                  <a16:creationId xmlns:a16="http://schemas.microsoft.com/office/drawing/2014/main" id="{0AD4AF11-1CBC-1877-DB0A-4704107E0146}"/>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048" name="Rectangle 12">
              <a:extLst>
                <a:ext uri="{FF2B5EF4-FFF2-40B4-BE49-F238E27FC236}">
                  <a16:creationId xmlns:a16="http://schemas.microsoft.com/office/drawing/2014/main" id="{152850AA-44E5-6AEB-9490-81F26F7F47EB}"/>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049" name="Rectangle 13">
              <a:extLst>
                <a:ext uri="{FF2B5EF4-FFF2-40B4-BE49-F238E27FC236}">
                  <a16:creationId xmlns:a16="http://schemas.microsoft.com/office/drawing/2014/main" id="{136CAD3D-0BC8-0622-E40D-7F72780E121B}"/>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050" name="Rectangle 14">
              <a:extLst>
                <a:ext uri="{FF2B5EF4-FFF2-40B4-BE49-F238E27FC236}">
                  <a16:creationId xmlns:a16="http://schemas.microsoft.com/office/drawing/2014/main" id="{22823748-B183-71D2-E490-D414AAFFCA47}"/>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051" name="Rectangle 15">
              <a:extLst>
                <a:ext uri="{FF2B5EF4-FFF2-40B4-BE49-F238E27FC236}">
                  <a16:creationId xmlns:a16="http://schemas.microsoft.com/office/drawing/2014/main" id="{BA443123-75AA-CC71-D1DF-9821E447971D}"/>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052" name="Rectangle 16">
              <a:extLst>
                <a:ext uri="{FF2B5EF4-FFF2-40B4-BE49-F238E27FC236}">
                  <a16:creationId xmlns:a16="http://schemas.microsoft.com/office/drawing/2014/main" id="{500AFF0D-2B09-C512-6969-5FE58A398599}"/>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053" name="Rectangle 17">
              <a:extLst>
                <a:ext uri="{FF2B5EF4-FFF2-40B4-BE49-F238E27FC236}">
                  <a16:creationId xmlns:a16="http://schemas.microsoft.com/office/drawing/2014/main" id="{E3C80AAD-D285-2C6B-DA1E-95D90CD38B55}"/>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054" name="Rectangle 18">
              <a:extLst>
                <a:ext uri="{FF2B5EF4-FFF2-40B4-BE49-F238E27FC236}">
                  <a16:creationId xmlns:a16="http://schemas.microsoft.com/office/drawing/2014/main" id="{E3C0B83C-E10F-1D34-D83E-07C898BDCD1B}"/>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055" name="Rectangle 19">
              <a:extLst>
                <a:ext uri="{FF2B5EF4-FFF2-40B4-BE49-F238E27FC236}">
                  <a16:creationId xmlns:a16="http://schemas.microsoft.com/office/drawing/2014/main" id="{BA6FD65A-38D7-F7C9-F4A7-3DEFF0A55990}"/>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056" name="Rectangle 20">
              <a:extLst>
                <a:ext uri="{FF2B5EF4-FFF2-40B4-BE49-F238E27FC236}">
                  <a16:creationId xmlns:a16="http://schemas.microsoft.com/office/drawing/2014/main" id="{C654B552-F051-59CC-3614-B1367C235CDA}"/>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grpSp>
      <p:pic>
        <p:nvPicPr>
          <p:cNvPr id="5" name="圖片 4">
            <a:extLst>
              <a:ext uri="{FF2B5EF4-FFF2-40B4-BE49-F238E27FC236}">
                <a16:creationId xmlns:a16="http://schemas.microsoft.com/office/drawing/2014/main" id="{180ECB38-6D34-D157-035B-1DDDE7D71426}"/>
              </a:ext>
            </a:extLst>
          </p:cNvPr>
          <p:cNvPicPr>
            <a:picLocks noChangeAspect="1"/>
          </p:cNvPicPr>
          <p:nvPr/>
        </p:nvPicPr>
        <p:blipFill>
          <a:blip r:embed="rId3"/>
          <a:stretch>
            <a:fillRect/>
          </a:stretch>
        </p:blipFill>
        <p:spPr>
          <a:xfrm>
            <a:off x="115819" y="1502949"/>
            <a:ext cx="9661844" cy="4972737"/>
          </a:xfrm>
          <a:prstGeom prst="rect">
            <a:avLst/>
          </a:prstGeom>
        </p:spPr>
      </p:pic>
    </p:spTree>
  </p:cSld>
  <p:clrMapOvr>
    <a:masterClrMapping/>
  </p:clrMapOvr>
  <p:transition advTm="100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投影片編號版面配置區 3">
            <a:extLst>
              <a:ext uri="{FF2B5EF4-FFF2-40B4-BE49-F238E27FC236}">
                <a16:creationId xmlns:a16="http://schemas.microsoft.com/office/drawing/2014/main" id="{49995C76-0F48-0A32-47A4-179CE5EE12C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a:p>
          <a:p>
            <a:pPr>
              <a:spcBef>
                <a:spcPct val="0"/>
              </a:spcBef>
              <a:buFontTx/>
              <a:buNone/>
            </a:pPr>
            <a:fld id="{AEA05678-7C3A-498D-8EDB-D06CAB0F1098}" type="slidenum">
              <a:rPr kumimoji="0" lang="zh-TW" altLang="en-US" sz="1400" smtClean="0"/>
              <a:pPr>
                <a:spcBef>
                  <a:spcPct val="0"/>
                </a:spcBef>
                <a:buFontTx/>
                <a:buNone/>
              </a:pPr>
              <a:t>16</a:t>
            </a:fld>
            <a:endParaRPr kumimoji="0" lang="en-US" altLang="zh-TW" sz="1400"/>
          </a:p>
        </p:txBody>
      </p:sp>
      <p:sp>
        <p:nvSpPr>
          <p:cNvPr id="33795" name="Text Box 4">
            <a:extLst>
              <a:ext uri="{FF2B5EF4-FFF2-40B4-BE49-F238E27FC236}">
                <a16:creationId xmlns:a16="http://schemas.microsoft.com/office/drawing/2014/main" id="{2FE6F5C9-22BC-D0A0-066E-0B5B219AD449}"/>
              </a:ext>
            </a:extLst>
          </p:cNvPr>
          <p:cNvSpPr txBox="1">
            <a:spLocks noChangeArrowheads="1"/>
          </p:cNvSpPr>
          <p:nvPr/>
        </p:nvSpPr>
        <p:spPr bwMode="auto">
          <a:xfrm>
            <a:off x="0" y="347663"/>
            <a:ext cx="9906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4000" dirty="0">
                <a:solidFill>
                  <a:srgbClr val="000066"/>
                </a:solidFill>
                <a:latin typeface="微軟正黑體" panose="020B0604030504040204" pitchFamily="34" charset="-120"/>
                <a:ea typeface="微軟正黑體" panose="020B0604030504040204" pitchFamily="34" charset="-120"/>
              </a:rPr>
              <a:t>Future</a:t>
            </a:r>
            <a:r>
              <a:rPr lang="zh-TW" altLang="en-US" sz="4000" dirty="0">
                <a:solidFill>
                  <a:srgbClr val="000066"/>
                </a:solidFill>
                <a:latin typeface="微軟正黑體" panose="020B0604030504040204" pitchFamily="34" charset="-120"/>
                <a:ea typeface="微軟正黑體" panose="020B0604030504040204" pitchFamily="34" charset="-120"/>
              </a:rPr>
              <a:t> </a:t>
            </a:r>
            <a:r>
              <a:rPr lang="en-US" altLang="zh-TW" sz="4000" dirty="0">
                <a:solidFill>
                  <a:srgbClr val="000066"/>
                </a:solidFill>
                <a:latin typeface="微軟正黑體" panose="020B0604030504040204" pitchFamily="34" charset="-120"/>
                <a:ea typeface="微軟正黑體" panose="020B0604030504040204" pitchFamily="34" charset="-120"/>
              </a:rPr>
              <a:t> Outlook</a:t>
            </a:r>
          </a:p>
        </p:txBody>
      </p:sp>
      <p:sp>
        <p:nvSpPr>
          <p:cNvPr id="6" name="Rectangle 12">
            <a:extLst>
              <a:ext uri="{FF2B5EF4-FFF2-40B4-BE49-F238E27FC236}">
                <a16:creationId xmlns:a16="http://schemas.microsoft.com/office/drawing/2014/main" id="{00E8B6C9-A713-2179-AFA5-D1863DC6354B}"/>
              </a:ext>
            </a:extLst>
          </p:cNvPr>
          <p:cNvSpPr>
            <a:spLocks noChangeArrowheads="1"/>
          </p:cNvSpPr>
          <p:nvPr/>
        </p:nvSpPr>
        <p:spPr bwMode="auto">
          <a:xfrm>
            <a:off x="652463" y="1379538"/>
            <a:ext cx="8697912" cy="4206875"/>
          </a:xfrm>
          <a:prstGeom prst="rect">
            <a:avLst/>
          </a:prstGeom>
          <a:noFill/>
          <a:ln w="9525">
            <a:noFill/>
            <a:miter lim="800000"/>
            <a:headEnd/>
            <a:tailEnd/>
          </a:ln>
        </p:spPr>
        <p:txBody>
          <a:bodyPr/>
          <a:lstStyle/>
          <a:p>
            <a:pPr marL="609600" indent="-609600" defTabSz="188913" eaLnBrk="1" hangingPunct="1">
              <a:lnSpc>
                <a:spcPct val="130000"/>
              </a:lnSpc>
              <a:spcBef>
                <a:spcPct val="10000"/>
              </a:spcBef>
              <a:buFont typeface="Wingdings" pitchFamily="2" charset="2"/>
              <a:buChar char="Ø"/>
              <a:tabLst>
                <a:tab pos="2863850" algn="l"/>
              </a:tabLst>
              <a:defRPr/>
            </a:pPr>
            <a:r>
              <a:rPr lang="en-US" altLang="zh-TW" sz="2200" dirty="0">
                <a:solidFill>
                  <a:schemeClr val="tx1"/>
                </a:solidFill>
                <a:latin typeface="微軟正黑體" panose="020B0604030504040204" pitchFamily="34" charset="-120"/>
                <a:ea typeface="微軟正黑體" panose="020B0604030504040204" pitchFamily="34" charset="-120"/>
              </a:rPr>
              <a:t>Taiwan Commercial Vehicles Market Outlook</a:t>
            </a:r>
          </a:p>
          <a:p>
            <a:pPr marL="609600" indent="-609600" defTabSz="188913" eaLnBrk="1" hangingPunct="1">
              <a:lnSpc>
                <a:spcPct val="130000"/>
              </a:lnSpc>
              <a:spcBef>
                <a:spcPct val="10000"/>
              </a:spcBef>
              <a:buFont typeface="Wingdings" pitchFamily="2" charset="2"/>
              <a:buChar char="Ø"/>
              <a:tabLst>
                <a:tab pos="2863850" algn="l"/>
              </a:tabLst>
              <a:defRPr/>
            </a:pPr>
            <a:r>
              <a:rPr lang="en-US" altLang="zh-TW" sz="2200" dirty="0">
                <a:solidFill>
                  <a:schemeClr val="tx1"/>
                </a:solidFill>
                <a:latin typeface="微軟正黑體" panose="020B0604030504040204" pitchFamily="34" charset="-120"/>
                <a:ea typeface="微軟正黑體" panose="020B0604030504040204" pitchFamily="34" charset="-120"/>
              </a:rPr>
              <a:t>Operation Prospect for Kian Shen China Joint Ventures</a:t>
            </a:r>
          </a:p>
          <a:p>
            <a:pPr defTabSz="188913" eaLnBrk="1" hangingPunct="1">
              <a:lnSpc>
                <a:spcPct val="130000"/>
              </a:lnSpc>
              <a:spcBef>
                <a:spcPct val="10000"/>
              </a:spcBef>
              <a:tabLst>
                <a:tab pos="2863850" algn="l"/>
              </a:tabLst>
              <a:defRPr/>
            </a:pPr>
            <a:endParaRPr lang="en-US" altLang="zh-TW" sz="3200" dirty="0">
              <a:solidFill>
                <a:schemeClr val="tx1"/>
              </a:solidFill>
              <a:latin typeface="Times New Roman (本文)"/>
              <a:ea typeface="標楷體" pitchFamily="65" charset="-120"/>
            </a:endParaRPr>
          </a:p>
        </p:txBody>
      </p:sp>
      <p:pic>
        <p:nvPicPr>
          <p:cNvPr id="33797" name="Picture 4" descr="KIAN SHEN">
            <a:extLst>
              <a:ext uri="{FF2B5EF4-FFF2-40B4-BE49-F238E27FC236}">
                <a16:creationId xmlns:a16="http://schemas.microsoft.com/office/drawing/2014/main" id="{6A7A9BB1-5E3A-1CCA-A258-9802A4CCAE2F}"/>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 y="7620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3798" name="Group 7">
            <a:extLst>
              <a:ext uri="{FF2B5EF4-FFF2-40B4-BE49-F238E27FC236}">
                <a16:creationId xmlns:a16="http://schemas.microsoft.com/office/drawing/2014/main" id="{59C802B5-C087-FDB6-8377-7EDCD173C3BA}"/>
              </a:ext>
            </a:extLst>
          </p:cNvPr>
          <p:cNvGrpSpPr>
            <a:grpSpLocks/>
          </p:cNvGrpSpPr>
          <p:nvPr/>
        </p:nvGrpSpPr>
        <p:grpSpPr bwMode="auto">
          <a:xfrm>
            <a:off x="95250" y="1108075"/>
            <a:ext cx="9582150" cy="131763"/>
            <a:chOff x="0" y="756"/>
            <a:chExt cx="5764" cy="114"/>
          </a:xfrm>
        </p:grpSpPr>
        <p:sp>
          <p:nvSpPr>
            <p:cNvPr id="3" name="Rectangle 8">
              <a:extLst>
                <a:ext uri="{FF2B5EF4-FFF2-40B4-BE49-F238E27FC236}">
                  <a16:creationId xmlns:a16="http://schemas.microsoft.com/office/drawing/2014/main" id="{04457143-6C23-8D93-92F1-7E5EEDEDC0E4}"/>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33800" name="Rectangle 9">
              <a:extLst>
                <a:ext uri="{FF2B5EF4-FFF2-40B4-BE49-F238E27FC236}">
                  <a16:creationId xmlns:a16="http://schemas.microsoft.com/office/drawing/2014/main" id="{BC6BD49B-DFEE-FEA3-590A-12199EAD6865}"/>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801" name="Rectangle 10">
              <a:extLst>
                <a:ext uri="{FF2B5EF4-FFF2-40B4-BE49-F238E27FC236}">
                  <a16:creationId xmlns:a16="http://schemas.microsoft.com/office/drawing/2014/main" id="{BCCA2BB8-0759-3D30-13C7-63B50CC3C4BD}"/>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802" name="Rectangle 11">
              <a:extLst>
                <a:ext uri="{FF2B5EF4-FFF2-40B4-BE49-F238E27FC236}">
                  <a16:creationId xmlns:a16="http://schemas.microsoft.com/office/drawing/2014/main" id="{CAEB7C66-FF68-9C7B-633B-698B0B4E16AB}"/>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803" name="Rectangle 12">
              <a:extLst>
                <a:ext uri="{FF2B5EF4-FFF2-40B4-BE49-F238E27FC236}">
                  <a16:creationId xmlns:a16="http://schemas.microsoft.com/office/drawing/2014/main" id="{7E2AFD0C-2C27-8149-0718-5E813CF95257}"/>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804" name="Rectangle 13">
              <a:extLst>
                <a:ext uri="{FF2B5EF4-FFF2-40B4-BE49-F238E27FC236}">
                  <a16:creationId xmlns:a16="http://schemas.microsoft.com/office/drawing/2014/main" id="{89199870-383E-3FD8-989C-4ABFED8EB9A0}"/>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805" name="Rectangle 14">
              <a:extLst>
                <a:ext uri="{FF2B5EF4-FFF2-40B4-BE49-F238E27FC236}">
                  <a16:creationId xmlns:a16="http://schemas.microsoft.com/office/drawing/2014/main" id="{876174DC-E78B-6593-1296-05D129615512}"/>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806" name="Rectangle 15">
              <a:extLst>
                <a:ext uri="{FF2B5EF4-FFF2-40B4-BE49-F238E27FC236}">
                  <a16:creationId xmlns:a16="http://schemas.microsoft.com/office/drawing/2014/main" id="{D51C5D20-388B-C2C2-BEA8-77C0206ED764}"/>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807" name="Rectangle 16">
              <a:extLst>
                <a:ext uri="{FF2B5EF4-FFF2-40B4-BE49-F238E27FC236}">
                  <a16:creationId xmlns:a16="http://schemas.microsoft.com/office/drawing/2014/main" id="{E5C4036B-A326-0241-5740-1F6D087427FC}"/>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808" name="Rectangle 17">
              <a:extLst>
                <a:ext uri="{FF2B5EF4-FFF2-40B4-BE49-F238E27FC236}">
                  <a16:creationId xmlns:a16="http://schemas.microsoft.com/office/drawing/2014/main" id="{8A6B6836-7C78-183E-C3DA-81A5712A4CCF}"/>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809" name="Rectangle 18">
              <a:extLst>
                <a:ext uri="{FF2B5EF4-FFF2-40B4-BE49-F238E27FC236}">
                  <a16:creationId xmlns:a16="http://schemas.microsoft.com/office/drawing/2014/main" id="{297D0074-284B-2B8B-A8B6-2A9142E0FC83}"/>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810" name="Rectangle 19">
              <a:extLst>
                <a:ext uri="{FF2B5EF4-FFF2-40B4-BE49-F238E27FC236}">
                  <a16:creationId xmlns:a16="http://schemas.microsoft.com/office/drawing/2014/main" id="{A1D98185-5F45-6BFB-C401-807B8671C6F1}"/>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33811" name="Rectangle 20">
              <a:extLst>
                <a:ext uri="{FF2B5EF4-FFF2-40B4-BE49-F238E27FC236}">
                  <a16:creationId xmlns:a16="http://schemas.microsoft.com/office/drawing/2014/main" id="{94FF703D-70B7-1915-3161-644CF458687A}"/>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grpSp>
    </p:spTree>
  </p:cSld>
  <p:clrMapOvr>
    <a:masterClrMapping/>
  </p:clrMapOvr>
  <p:transition advTm="1000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投影片編號版面配置區 3">
            <a:extLst>
              <a:ext uri="{FF2B5EF4-FFF2-40B4-BE49-F238E27FC236}">
                <a16:creationId xmlns:a16="http://schemas.microsoft.com/office/drawing/2014/main" id="{ED8B003E-13D1-179A-6335-D4AD3972398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a:p>
          <a:p>
            <a:pPr>
              <a:spcBef>
                <a:spcPct val="0"/>
              </a:spcBef>
              <a:buFontTx/>
              <a:buNone/>
            </a:pPr>
            <a:fld id="{338ED500-3B59-44F7-9D92-EB0CB2301AC3}" type="slidenum">
              <a:rPr kumimoji="0" lang="zh-TW" altLang="en-US" sz="1400" smtClean="0"/>
              <a:pPr>
                <a:spcBef>
                  <a:spcPct val="0"/>
                </a:spcBef>
                <a:buFontTx/>
                <a:buNone/>
              </a:pPr>
              <a:t>17</a:t>
            </a:fld>
            <a:endParaRPr kumimoji="0" lang="en-US" altLang="zh-TW" sz="1400"/>
          </a:p>
        </p:txBody>
      </p:sp>
      <p:pic>
        <p:nvPicPr>
          <p:cNvPr id="35843" name="Picture 4" descr="KIAN SHEN">
            <a:extLst>
              <a:ext uri="{FF2B5EF4-FFF2-40B4-BE49-F238E27FC236}">
                <a16:creationId xmlns:a16="http://schemas.microsoft.com/office/drawing/2014/main" id="{06323D1E-9904-8675-F85C-10576250AB93}"/>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 y="7620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4" name="Picture 5" descr="D:\使用者\Desktop\q&amp;a.jpg">
            <a:extLst>
              <a:ext uri="{FF2B5EF4-FFF2-40B4-BE49-F238E27FC236}">
                <a16:creationId xmlns:a16="http://schemas.microsoft.com/office/drawing/2014/main" id="{927359C7-34AF-79E7-FE40-9F03E2601C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5500" y="1524000"/>
            <a:ext cx="5715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10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投影片編號版面配置區 3">
            <a:extLst>
              <a:ext uri="{FF2B5EF4-FFF2-40B4-BE49-F238E27FC236}">
                <a16:creationId xmlns:a16="http://schemas.microsoft.com/office/drawing/2014/main" id="{3D5C8186-7091-53A5-3474-94ABE1B80F1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dirty="0"/>
          </a:p>
          <a:p>
            <a:pPr>
              <a:spcBef>
                <a:spcPct val="0"/>
              </a:spcBef>
              <a:buFontTx/>
              <a:buNone/>
            </a:pPr>
            <a:fld id="{F8890E5A-8F3F-4651-9EA1-151617007685}" type="slidenum">
              <a:rPr kumimoji="0" lang="zh-TW" altLang="en-US" sz="1400" smtClean="0"/>
              <a:pPr>
                <a:spcBef>
                  <a:spcPct val="0"/>
                </a:spcBef>
                <a:buFontTx/>
                <a:buNone/>
              </a:pPr>
              <a:t>2</a:t>
            </a:fld>
            <a:endParaRPr kumimoji="0" lang="en-US" altLang="zh-TW" sz="1400" dirty="0"/>
          </a:p>
        </p:txBody>
      </p:sp>
      <p:sp>
        <p:nvSpPr>
          <p:cNvPr id="4099" name="Text Box 3">
            <a:extLst>
              <a:ext uri="{FF2B5EF4-FFF2-40B4-BE49-F238E27FC236}">
                <a16:creationId xmlns:a16="http://schemas.microsoft.com/office/drawing/2014/main" id="{5619C12B-E82E-B54F-CF4D-8C9FDF22F304}"/>
              </a:ext>
            </a:extLst>
          </p:cNvPr>
          <p:cNvSpPr txBox="1">
            <a:spLocks noChangeArrowheads="1"/>
          </p:cNvSpPr>
          <p:nvPr/>
        </p:nvSpPr>
        <p:spPr bwMode="auto">
          <a:xfrm>
            <a:off x="1724025" y="457200"/>
            <a:ext cx="6324600" cy="646113"/>
          </a:xfrm>
          <a:prstGeom prst="rect">
            <a:avLst/>
          </a:prstGeom>
          <a:noFill/>
          <a:ln>
            <a:noFill/>
          </a:ln>
        </p:spPr>
        <p:txBody>
          <a:bodyPr>
            <a:spAutoFit/>
          </a:bodyPr>
          <a:lstStyle>
            <a:lvl1pPr eaLnBrk="0" hangingPunct="0">
              <a:defRPr kumimoji="1" sz="2400" b="1">
                <a:solidFill>
                  <a:srgbClr val="FFFFFF"/>
                </a:solidFill>
                <a:latin typeface="Times New Roman" pitchFamily="18" charset="0"/>
                <a:ea typeface="新細明體" pitchFamily="18" charset="-120"/>
              </a:defRPr>
            </a:lvl1pPr>
            <a:lvl2pPr marL="742950" indent="-285750" eaLnBrk="0" hangingPunct="0">
              <a:defRPr kumimoji="1" sz="2400" b="1">
                <a:solidFill>
                  <a:srgbClr val="FFFFFF"/>
                </a:solidFill>
                <a:latin typeface="Times New Roman" pitchFamily="18" charset="0"/>
                <a:ea typeface="新細明體" pitchFamily="18" charset="-120"/>
              </a:defRPr>
            </a:lvl2pPr>
            <a:lvl3pPr marL="1143000" indent="-228600" eaLnBrk="0" hangingPunct="0">
              <a:defRPr kumimoji="1" sz="2400" b="1">
                <a:solidFill>
                  <a:srgbClr val="FFFFFF"/>
                </a:solidFill>
                <a:latin typeface="Times New Roman" pitchFamily="18" charset="0"/>
                <a:ea typeface="新細明體" pitchFamily="18" charset="-120"/>
              </a:defRPr>
            </a:lvl3pPr>
            <a:lvl4pPr marL="1600200" indent="-228600" eaLnBrk="0" hangingPunct="0">
              <a:defRPr kumimoji="1" sz="2400" b="1">
                <a:solidFill>
                  <a:srgbClr val="FFFFFF"/>
                </a:solidFill>
                <a:latin typeface="Times New Roman" pitchFamily="18" charset="0"/>
                <a:ea typeface="新細明體" pitchFamily="18" charset="-120"/>
              </a:defRPr>
            </a:lvl4pPr>
            <a:lvl5pPr marL="2057400" indent="-228600" eaLnBrk="0" hangingPunct="0">
              <a:defRPr kumimoji="1" sz="2400" b="1">
                <a:solidFill>
                  <a:srgbClr val="FFFFFF"/>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9pPr>
          </a:lstStyle>
          <a:p>
            <a:pPr algn="ctr" eaLnBrk="1" hangingPunct="1">
              <a:lnSpc>
                <a:spcPct val="90000"/>
              </a:lnSpc>
              <a:spcBef>
                <a:spcPct val="50000"/>
              </a:spcBef>
              <a:buClr>
                <a:srgbClr val="CC0000"/>
              </a:buClr>
              <a:buFont typeface="Monotype Sorts"/>
              <a:buNone/>
              <a:defRPr/>
            </a:pPr>
            <a:r>
              <a:rPr lang="en-US" altLang="zh-TW" sz="4000" dirty="0">
                <a:solidFill>
                  <a:srgbClr val="000066"/>
                </a:solidFill>
                <a:latin typeface="微軟正黑體" panose="020B0604030504040204" pitchFamily="34" charset="-120"/>
                <a:ea typeface="微軟正黑體" panose="020B0604030504040204" pitchFamily="34" charset="-120"/>
              </a:rPr>
              <a:t>Disclaimer</a:t>
            </a:r>
            <a:endParaRPr lang="zh-TW" altLang="en-US" sz="4000" dirty="0">
              <a:solidFill>
                <a:srgbClr val="000066"/>
              </a:solidFill>
              <a:latin typeface="微軟正黑體" panose="020B0604030504040204" pitchFamily="34" charset="-120"/>
              <a:ea typeface="微軟正黑體" panose="020B0604030504040204" pitchFamily="34" charset="-120"/>
            </a:endParaRPr>
          </a:p>
        </p:txBody>
      </p:sp>
      <p:pic>
        <p:nvPicPr>
          <p:cNvPr id="10244" name="Picture 9" descr="KIAN SHEN">
            <a:extLst>
              <a:ext uri="{FF2B5EF4-FFF2-40B4-BE49-F238E27FC236}">
                <a16:creationId xmlns:a16="http://schemas.microsoft.com/office/drawing/2014/main" id="{2D71CC52-28BB-AC6A-6D10-7E015F452B0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Rectangle 12">
            <a:extLst>
              <a:ext uri="{FF2B5EF4-FFF2-40B4-BE49-F238E27FC236}">
                <a16:creationId xmlns:a16="http://schemas.microsoft.com/office/drawing/2014/main" id="{B049BECD-F829-9671-83F9-CE7CD55C07C6}"/>
              </a:ext>
            </a:extLst>
          </p:cNvPr>
          <p:cNvSpPr>
            <a:spLocks noChangeArrowheads="1"/>
          </p:cNvSpPr>
          <p:nvPr/>
        </p:nvSpPr>
        <p:spPr bwMode="auto">
          <a:xfrm>
            <a:off x="138113" y="1314450"/>
            <a:ext cx="9571037" cy="528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88913">
              <a:spcBef>
                <a:spcPct val="20000"/>
              </a:spcBef>
              <a:buChar char="•"/>
              <a:tabLst>
                <a:tab pos="2863850" algn="l"/>
              </a:tabLst>
              <a:defRPr kumimoji="1" sz="3200">
                <a:solidFill>
                  <a:schemeClr val="tx1"/>
                </a:solidFill>
                <a:latin typeface="Times New Roman" panose="02020603050405020304" pitchFamily="18" charset="0"/>
                <a:ea typeface="新細明體" panose="02020500000000000000" pitchFamily="18" charset="-120"/>
              </a:defRPr>
            </a:lvl1pPr>
            <a:lvl2pPr marL="742950" indent="-285750" defTabSz="188913">
              <a:spcBef>
                <a:spcPct val="20000"/>
              </a:spcBef>
              <a:buChar char="–"/>
              <a:tabLst>
                <a:tab pos="2863850" algn="l"/>
              </a:tabLst>
              <a:defRPr kumimoji="1" sz="2800">
                <a:solidFill>
                  <a:schemeClr val="tx1"/>
                </a:solidFill>
                <a:latin typeface="Times New Roman" panose="02020603050405020304" pitchFamily="18" charset="0"/>
                <a:ea typeface="新細明體" panose="02020500000000000000" pitchFamily="18" charset="-120"/>
              </a:defRPr>
            </a:lvl2pPr>
            <a:lvl3pPr marL="1143000" indent="-228600" defTabSz="188913">
              <a:spcBef>
                <a:spcPct val="20000"/>
              </a:spcBef>
              <a:buChar char="•"/>
              <a:tabLst>
                <a:tab pos="2863850" algn="l"/>
              </a:tabLst>
              <a:defRPr kumimoji="1" sz="2400">
                <a:solidFill>
                  <a:schemeClr val="tx1"/>
                </a:solidFill>
                <a:latin typeface="Times New Roman" panose="02020603050405020304" pitchFamily="18" charset="0"/>
                <a:ea typeface="新細明體" panose="02020500000000000000" pitchFamily="18" charset="-120"/>
              </a:defRPr>
            </a:lvl3pPr>
            <a:lvl4pPr marL="1600200" indent="-228600" defTabSz="188913">
              <a:spcBef>
                <a:spcPct val="20000"/>
              </a:spcBef>
              <a:buChar char="–"/>
              <a:tabLst>
                <a:tab pos="2863850" algn="l"/>
              </a:tabLst>
              <a:defRPr kumimoji="1" sz="2000">
                <a:solidFill>
                  <a:schemeClr val="tx1"/>
                </a:solidFill>
                <a:latin typeface="Times New Roman" panose="02020603050405020304" pitchFamily="18" charset="0"/>
                <a:ea typeface="新細明體" panose="02020500000000000000" pitchFamily="18" charset="-120"/>
              </a:defRPr>
            </a:lvl4pPr>
            <a:lvl5pPr marL="2057400" indent="-228600" defTabSz="188913">
              <a:spcBef>
                <a:spcPct val="20000"/>
              </a:spcBef>
              <a:buChar char="»"/>
              <a:tabLst>
                <a:tab pos="2863850" algn="l"/>
              </a:tabLst>
              <a:defRPr kumimoji="1" sz="2000">
                <a:solidFill>
                  <a:schemeClr val="tx1"/>
                </a:solidFill>
                <a:latin typeface="Times New Roman" panose="02020603050405020304" pitchFamily="18" charset="0"/>
                <a:ea typeface="新細明體" panose="02020500000000000000" pitchFamily="18" charset="-120"/>
              </a:defRPr>
            </a:lvl5pPr>
            <a:lvl6pPr marL="2514600" indent="-228600" defTabSz="188913" eaLnBrk="0" fontAlgn="base" hangingPunct="0">
              <a:spcBef>
                <a:spcPct val="20000"/>
              </a:spcBef>
              <a:spcAft>
                <a:spcPct val="0"/>
              </a:spcAft>
              <a:buChar char="»"/>
              <a:tabLst>
                <a:tab pos="2863850" algn="l"/>
              </a:tabLst>
              <a:defRPr kumimoji="1" sz="2000">
                <a:solidFill>
                  <a:schemeClr val="tx1"/>
                </a:solidFill>
                <a:latin typeface="Times New Roman" panose="02020603050405020304" pitchFamily="18" charset="0"/>
                <a:ea typeface="新細明體" panose="02020500000000000000" pitchFamily="18" charset="-120"/>
              </a:defRPr>
            </a:lvl6pPr>
            <a:lvl7pPr marL="2971800" indent="-228600" defTabSz="188913" eaLnBrk="0" fontAlgn="base" hangingPunct="0">
              <a:spcBef>
                <a:spcPct val="20000"/>
              </a:spcBef>
              <a:spcAft>
                <a:spcPct val="0"/>
              </a:spcAft>
              <a:buChar char="»"/>
              <a:tabLst>
                <a:tab pos="2863850" algn="l"/>
              </a:tabLst>
              <a:defRPr kumimoji="1" sz="2000">
                <a:solidFill>
                  <a:schemeClr val="tx1"/>
                </a:solidFill>
                <a:latin typeface="Times New Roman" panose="02020603050405020304" pitchFamily="18" charset="0"/>
                <a:ea typeface="新細明體" panose="02020500000000000000" pitchFamily="18" charset="-120"/>
              </a:defRPr>
            </a:lvl7pPr>
            <a:lvl8pPr marL="3429000" indent="-228600" defTabSz="188913" eaLnBrk="0" fontAlgn="base" hangingPunct="0">
              <a:spcBef>
                <a:spcPct val="20000"/>
              </a:spcBef>
              <a:spcAft>
                <a:spcPct val="0"/>
              </a:spcAft>
              <a:buChar char="»"/>
              <a:tabLst>
                <a:tab pos="2863850" algn="l"/>
              </a:tabLst>
              <a:defRPr kumimoji="1" sz="2000">
                <a:solidFill>
                  <a:schemeClr val="tx1"/>
                </a:solidFill>
                <a:latin typeface="Times New Roman" panose="02020603050405020304" pitchFamily="18" charset="0"/>
                <a:ea typeface="新細明體" panose="02020500000000000000" pitchFamily="18" charset="-120"/>
              </a:defRPr>
            </a:lvl8pPr>
            <a:lvl9pPr marL="3886200" indent="-228600" defTabSz="188913" eaLnBrk="0" fontAlgn="base" hangingPunct="0">
              <a:spcBef>
                <a:spcPct val="20000"/>
              </a:spcBef>
              <a:spcAft>
                <a:spcPct val="0"/>
              </a:spcAft>
              <a:buChar char="»"/>
              <a:tabLst>
                <a:tab pos="2863850" algn="l"/>
              </a:tabLst>
              <a:defRPr kumimoji="1" sz="2000">
                <a:solidFill>
                  <a:schemeClr val="tx1"/>
                </a:solidFill>
                <a:latin typeface="Times New Roman" panose="02020603050405020304" pitchFamily="18" charset="0"/>
                <a:ea typeface="新細明體" panose="02020500000000000000" pitchFamily="18" charset="-120"/>
              </a:defRPr>
            </a:lvl9pPr>
          </a:lstStyle>
          <a:p>
            <a:pPr algn="just" eaLnBrk="1" hangingPunct="1">
              <a:lnSpc>
                <a:spcPct val="130000"/>
              </a:lnSpc>
              <a:spcBef>
                <a:spcPct val="10000"/>
              </a:spcBef>
              <a:buFont typeface="Monotype Sorts"/>
              <a:buNone/>
            </a:pPr>
            <a:r>
              <a:rPr lang="en-US" altLang="zh-TW" sz="1700" dirty="0">
                <a:latin typeface="微軟正黑體" panose="020B0604030504040204" pitchFamily="34" charset="-120"/>
                <a:ea typeface="微軟正黑體" panose="020B0604030504040204" pitchFamily="34" charset="-120"/>
              </a:rPr>
              <a:t>This presentation contains forward-looking statements concerning the financial condition, results of operations and businesses of Kian Shen Corporation (the "Company"). All statements other than statements of historical fact are, or may be deemed to be, forward-looking statements. Forward-looking statements are statements of future expectations that are based on management’s current expectations, assumptions, involve known, unknown risks and uncertainties that could cause actual results, performance or events to differ materially from those expressed or implied in these statements. </a:t>
            </a:r>
          </a:p>
          <a:p>
            <a:pPr algn="just" eaLnBrk="1" hangingPunct="1">
              <a:lnSpc>
                <a:spcPct val="130000"/>
              </a:lnSpc>
              <a:spcBef>
                <a:spcPct val="10000"/>
              </a:spcBef>
              <a:buFont typeface="Monotype Sorts"/>
              <a:buNone/>
            </a:pPr>
            <a:r>
              <a:rPr lang="en-US" altLang="zh-TW" sz="1700" dirty="0">
                <a:latin typeface="微軟正黑體" panose="020B0604030504040204" pitchFamily="34" charset="-120"/>
                <a:ea typeface="微軟正黑體" panose="020B0604030504040204" pitchFamily="34" charset="-120"/>
              </a:rPr>
              <a:t>All forward-looking statements contained in this document are expressly qualified in their entirety by the cautionary statements contained or referred to herein. Readers should not place undue reliance on forward-looking statements. Each forward-looking statement speaks only as of the date of this presentation. Neither the Company nor any of its subsidiaries undertake any obligation to publicly update or revise any forward-looking statement as a result of new information, future events or other information. In light of these risks, results could differ materially from those stated, implied or inferred from the forward-looking statements contained in this presentation.</a:t>
            </a:r>
          </a:p>
        </p:txBody>
      </p:sp>
      <p:grpSp>
        <p:nvGrpSpPr>
          <p:cNvPr id="10246" name="Group 7">
            <a:extLst>
              <a:ext uri="{FF2B5EF4-FFF2-40B4-BE49-F238E27FC236}">
                <a16:creationId xmlns:a16="http://schemas.microsoft.com/office/drawing/2014/main" id="{79B8DF4D-79DE-51C4-C7A6-7B822CAA2B2D}"/>
              </a:ext>
            </a:extLst>
          </p:cNvPr>
          <p:cNvGrpSpPr>
            <a:grpSpLocks/>
          </p:cNvGrpSpPr>
          <p:nvPr/>
        </p:nvGrpSpPr>
        <p:grpSpPr bwMode="auto">
          <a:xfrm>
            <a:off x="95250" y="1108075"/>
            <a:ext cx="9582150" cy="131763"/>
            <a:chOff x="0" y="756"/>
            <a:chExt cx="5764" cy="114"/>
          </a:xfrm>
        </p:grpSpPr>
        <p:sp>
          <p:nvSpPr>
            <p:cNvPr id="3" name="Rectangle 8">
              <a:extLst>
                <a:ext uri="{FF2B5EF4-FFF2-40B4-BE49-F238E27FC236}">
                  <a16:creationId xmlns:a16="http://schemas.microsoft.com/office/drawing/2014/main" id="{724B332B-5BDA-FAA3-3B6F-2988A632878B}"/>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10248" name="Rectangle 9">
              <a:extLst>
                <a:ext uri="{FF2B5EF4-FFF2-40B4-BE49-F238E27FC236}">
                  <a16:creationId xmlns:a16="http://schemas.microsoft.com/office/drawing/2014/main" id="{EA7DC897-CB2C-7521-EA8A-FA5500F72A85}"/>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0249" name="Rectangle 10">
              <a:extLst>
                <a:ext uri="{FF2B5EF4-FFF2-40B4-BE49-F238E27FC236}">
                  <a16:creationId xmlns:a16="http://schemas.microsoft.com/office/drawing/2014/main" id="{8F2BF9D2-4D89-BF08-BB4F-07BAB3FE5D7A}"/>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0250" name="Rectangle 11">
              <a:extLst>
                <a:ext uri="{FF2B5EF4-FFF2-40B4-BE49-F238E27FC236}">
                  <a16:creationId xmlns:a16="http://schemas.microsoft.com/office/drawing/2014/main" id="{235FA4C8-0AE6-0DD8-258D-BF65ABAF3C02}"/>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0251" name="Rectangle 12">
              <a:extLst>
                <a:ext uri="{FF2B5EF4-FFF2-40B4-BE49-F238E27FC236}">
                  <a16:creationId xmlns:a16="http://schemas.microsoft.com/office/drawing/2014/main" id="{9CC1BC62-0BE2-0BB2-F550-ADD872E53B7A}"/>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0252" name="Rectangle 13">
              <a:extLst>
                <a:ext uri="{FF2B5EF4-FFF2-40B4-BE49-F238E27FC236}">
                  <a16:creationId xmlns:a16="http://schemas.microsoft.com/office/drawing/2014/main" id="{A618F52C-73D0-52F2-1B01-31E1EC8A53E5}"/>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0253" name="Rectangle 14">
              <a:extLst>
                <a:ext uri="{FF2B5EF4-FFF2-40B4-BE49-F238E27FC236}">
                  <a16:creationId xmlns:a16="http://schemas.microsoft.com/office/drawing/2014/main" id="{0682B872-7F59-BC1B-9234-64EE9EF33C4A}"/>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0254" name="Rectangle 15">
              <a:extLst>
                <a:ext uri="{FF2B5EF4-FFF2-40B4-BE49-F238E27FC236}">
                  <a16:creationId xmlns:a16="http://schemas.microsoft.com/office/drawing/2014/main" id="{69536B05-4C1D-FE98-DB4E-3662C3B19536}"/>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0255" name="Rectangle 16">
              <a:extLst>
                <a:ext uri="{FF2B5EF4-FFF2-40B4-BE49-F238E27FC236}">
                  <a16:creationId xmlns:a16="http://schemas.microsoft.com/office/drawing/2014/main" id="{1E8F8F96-B1B2-B051-F1F5-E2002EF66133}"/>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0256" name="Rectangle 17">
              <a:extLst>
                <a:ext uri="{FF2B5EF4-FFF2-40B4-BE49-F238E27FC236}">
                  <a16:creationId xmlns:a16="http://schemas.microsoft.com/office/drawing/2014/main" id="{806B4BB3-A7BA-6FC8-42AC-ABE99FEDF769}"/>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0257" name="Rectangle 18">
              <a:extLst>
                <a:ext uri="{FF2B5EF4-FFF2-40B4-BE49-F238E27FC236}">
                  <a16:creationId xmlns:a16="http://schemas.microsoft.com/office/drawing/2014/main" id="{582FC54D-8DC9-C3FE-7989-2DABD1678CB2}"/>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0258" name="Rectangle 19">
              <a:extLst>
                <a:ext uri="{FF2B5EF4-FFF2-40B4-BE49-F238E27FC236}">
                  <a16:creationId xmlns:a16="http://schemas.microsoft.com/office/drawing/2014/main" id="{4FB3EB42-A45B-E113-CDB7-550A22B5B6E0}"/>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0259" name="Rectangle 20">
              <a:extLst>
                <a:ext uri="{FF2B5EF4-FFF2-40B4-BE49-F238E27FC236}">
                  <a16:creationId xmlns:a16="http://schemas.microsoft.com/office/drawing/2014/main" id="{1091829B-1CA7-1906-C471-7697700460B1}"/>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grpSp>
    </p:spTree>
  </p:cSld>
  <p:clrMapOvr>
    <a:masterClrMapping/>
  </p:clrMapOvr>
  <p:transition advTm="10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投影片編號版面配置區 3">
            <a:extLst>
              <a:ext uri="{FF2B5EF4-FFF2-40B4-BE49-F238E27FC236}">
                <a16:creationId xmlns:a16="http://schemas.microsoft.com/office/drawing/2014/main" id="{22DA9A63-E443-8FCB-32E6-DF2D1889BE6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a:p>
          <a:p>
            <a:pPr>
              <a:spcBef>
                <a:spcPct val="0"/>
              </a:spcBef>
              <a:buFontTx/>
              <a:buNone/>
            </a:pPr>
            <a:fld id="{2C621221-1223-4B1F-861A-768B9644FA3A}" type="slidenum">
              <a:rPr kumimoji="0" lang="zh-TW" altLang="en-US" sz="1400" smtClean="0"/>
              <a:pPr>
                <a:spcBef>
                  <a:spcPct val="0"/>
                </a:spcBef>
                <a:buFontTx/>
                <a:buNone/>
              </a:pPr>
              <a:t>3</a:t>
            </a:fld>
            <a:endParaRPr kumimoji="0" lang="en-US" altLang="zh-TW" sz="1400"/>
          </a:p>
        </p:txBody>
      </p:sp>
      <p:sp>
        <p:nvSpPr>
          <p:cNvPr id="11267" name="Text Box 3">
            <a:extLst>
              <a:ext uri="{FF2B5EF4-FFF2-40B4-BE49-F238E27FC236}">
                <a16:creationId xmlns:a16="http://schemas.microsoft.com/office/drawing/2014/main" id="{704E4453-C1E1-5E7F-FFE9-55B462535203}"/>
              </a:ext>
            </a:extLst>
          </p:cNvPr>
          <p:cNvSpPr txBox="1">
            <a:spLocks noChangeArrowheads="1"/>
          </p:cNvSpPr>
          <p:nvPr/>
        </p:nvSpPr>
        <p:spPr bwMode="auto">
          <a:xfrm>
            <a:off x="1724025" y="438150"/>
            <a:ext cx="6324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lnSpc>
                <a:spcPct val="90000"/>
              </a:lnSpc>
              <a:spcBef>
                <a:spcPct val="50000"/>
              </a:spcBef>
              <a:buClr>
                <a:srgbClr val="CC0000"/>
              </a:buClr>
              <a:buFont typeface="Monotype Sorts"/>
              <a:buNone/>
            </a:pPr>
            <a:r>
              <a:rPr lang="en-US" altLang="zh-TW" sz="4000" dirty="0">
                <a:solidFill>
                  <a:srgbClr val="000066"/>
                </a:solidFill>
                <a:latin typeface="微軟正黑體" panose="020B0604030504040204" pitchFamily="34" charset="-120"/>
                <a:ea typeface="微軟正黑體" panose="020B0604030504040204" pitchFamily="34" charset="-120"/>
              </a:rPr>
              <a:t>Agenda</a:t>
            </a:r>
            <a:r>
              <a:rPr lang="en-US" altLang="zh-TW" sz="4000" dirty="0">
                <a:solidFill>
                  <a:srgbClr val="000066"/>
                </a:solidFill>
              </a:rPr>
              <a:t> </a:t>
            </a:r>
            <a:endParaRPr lang="zh-TW" altLang="en-US" sz="4000" dirty="0">
              <a:solidFill>
                <a:srgbClr val="000066"/>
              </a:solidFill>
              <a:latin typeface="標楷體" panose="03000509000000000000" pitchFamily="65" charset="-120"/>
              <a:ea typeface="標楷體" panose="03000509000000000000" pitchFamily="65" charset="-120"/>
            </a:endParaRPr>
          </a:p>
        </p:txBody>
      </p:sp>
      <p:pic>
        <p:nvPicPr>
          <p:cNvPr id="11268" name="Picture 9" descr="KIAN SHEN">
            <a:extLst>
              <a:ext uri="{FF2B5EF4-FFF2-40B4-BE49-F238E27FC236}">
                <a16:creationId xmlns:a16="http://schemas.microsoft.com/office/drawing/2014/main" id="{F23AE479-0BFD-FF20-1ADD-7614DACE57B3}"/>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95" name="Group 7">
            <a:extLst>
              <a:ext uri="{FF2B5EF4-FFF2-40B4-BE49-F238E27FC236}">
                <a16:creationId xmlns:a16="http://schemas.microsoft.com/office/drawing/2014/main" id="{EADEA6F0-C6D1-6ABE-8D75-3EFF7AB2BB7C}"/>
              </a:ext>
            </a:extLst>
          </p:cNvPr>
          <p:cNvGrpSpPr>
            <a:grpSpLocks/>
          </p:cNvGrpSpPr>
          <p:nvPr/>
        </p:nvGrpSpPr>
        <p:grpSpPr bwMode="auto">
          <a:xfrm>
            <a:off x="95250" y="1108075"/>
            <a:ext cx="9582150" cy="131763"/>
            <a:chOff x="0" y="756"/>
            <a:chExt cx="5764" cy="114"/>
          </a:xfrm>
        </p:grpSpPr>
        <p:sp>
          <p:nvSpPr>
            <p:cNvPr id="3" name="Rectangle 8">
              <a:extLst>
                <a:ext uri="{FF2B5EF4-FFF2-40B4-BE49-F238E27FC236}">
                  <a16:creationId xmlns:a16="http://schemas.microsoft.com/office/drawing/2014/main" id="{9B5FCA0F-3196-0E3E-3BD9-E9CD7874C812}"/>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11297" name="Rectangle 9">
              <a:extLst>
                <a:ext uri="{FF2B5EF4-FFF2-40B4-BE49-F238E27FC236}">
                  <a16:creationId xmlns:a16="http://schemas.microsoft.com/office/drawing/2014/main" id="{99064DD0-FEE2-C8A7-52EF-8CCDBAF856E2}"/>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1298" name="Rectangle 10">
              <a:extLst>
                <a:ext uri="{FF2B5EF4-FFF2-40B4-BE49-F238E27FC236}">
                  <a16:creationId xmlns:a16="http://schemas.microsoft.com/office/drawing/2014/main" id="{119C2326-4579-8365-4A7A-5642BE335E39}"/>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1299" name="Rectangle 11">
              <a:extLst>
                <a:ext uri="{FF2B5EF4-FFF2-40B4-BE49-F238E27FC236}">
                  <a16:creationId xmlns:a16="http://schemas.microsoft.com/office/drawing/2014/main" id="{BAB8C26B-F3AA-798D-EC42-40DF0EB977AF}"/>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1300" name="Rectangle 12">
              <a:extLst>
                <a:ext uri="{FF2B5EF4-FFF2-40B4-BE49-F238E27FC236}">
                  <a16:creationId xmlns:a16="http://schemas.microsoft.com/office/drawing/2014/main" id="{9A997F78-09B3-CC6E-53CB-6E4133DABBC6}"/>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1301" name="Rectangle 13">
              <a:extLst>
                <a:ext uri="{FF2B5EF4-FFF2-40B4-BE49-F238E27FC236}">
                  <a16:creationId xmlns:a16="http://schemas.microsoft.com/office/drawing/2014/main" id="{A251F5F4-263A-DC9D-5FEA-1EFBA086D4E3}"/>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1302" name="Rectangle 14">
              <a:extLst>
                <a:ext uri="{FF2B5EF4-FFF2-40B4-BE49-F238E27FC236}">
                  <a16:creationId xmlns:a16="http://schemas.microsoft.com/office/drawing/2014/main" id="{F85E179A-48BD-A368-20DF-147652D9D290}"/>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1303" name="Rectangle 15">
              <a:extLst>
                <a:ext uri="{FF2B5EF4-FFF2-40B4-BE49-F238E27FC236}">
                  <a16:creationId xmlns:a16="http://schemas.microsoft.com/office/drawing/2014/main" id="{42CF06BB-B163-3699-D414-4F15048C233C}"/>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1304" name="Rectangle 16">
              <a:extLst>
                <a:ext uri="{FF2B5EF4-FFF2-40B4-BE49-F238E27FC236}">
                  <a16:creationId xmlns:a16="http://schemas.microsoft.com/office/drawing/2014/main" id="{5604DF03-2C71-A352-4673-5F4932A3AD91}"/>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1305" name="Rectangle 17">
              <a:extLst>
                <a:ext uri="{FF2B5EF4-FFF2-40B4-BE49-F238E27FC236}">
                  <a16:creationId xmlns:a16="http://schemas.microsoft.com/office/drawing/2014/main" id="{1B078731-FF71-6B84-A4EC-031478168BB7}"/>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1306" name="Rectangle 18">
              <a:extLst>
                <a:ext uri="{FF2B5EF4-FFF2-40B4-BE49-F238E27FC236}">
                  <a16:creationId xmlns:a16="http://schemas.microsoft.com/office/drawing/2014/main" id="{56BC352A-92FE-7E00-D23F-80CB4D273607}"/>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1307" name="Rectangle 19">
              <a:extLst>
                <a:ext uri="{FF2B5EF4-FFF2-40B4-BE49-F238E27FC236}">
                  <a16:creationId xmlns:a16="http://schemas.microsoft.com/office/drawing/2014/main" id="{2CB23107-F627-4EC4-6620-11DBA817D795}"/>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1308" name="Rectangle 20">
              <a:extLst>
                <a:ext uri="{FF2B5EF4-FFF2-40B4-BE49-F238E27FC236}">
                  <a16:creationId xmlns:a16="http://schemas.microsoft.com/office/drawing/2014/main" id="{99DF2B9B-6E73-015F-DBD0-23087EE17828}"/>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grpSp>
      <p:graphicFrame>
        <p:nvGraphicFramePr>
          <p:cNvPr id="4" name="表格 3">
            <a:extLst>
              <a:ext uri="{FF2B5EF4-FFF2-40B4-BE49-F238E27FC236}">
                <a16:creationId xmlns:a16="http://schemas.microsoft.com/office/drawing/2014/main" id="{5C5E97C9-52FB-7A29-1E69-E2391F56BA41}"/>
              </a:ext>
            </a:extLst>
          </p:cNvPr>
          <p:cNvGraphicFramePr>
            <a:graphicFrameLocks noGrp="1"/>
          </p:cNvGraphicFramePr>
          <p:nvPr>
            <p:extLst>
              <p:ext uri="{D42A27DB-BD31-4B8C-83A1-F6EECF244321}">
                <p14:modId xmlns:p14="http://schemas.microsoft.com/office/powerpoint/2010/main" val="1556444628"/>
              </p:ext>
            </p:extLst>
          </p:nvPr>
        </p:nvGraphicFramePr>
        <p:xfrm>
          <a:off x="310225" y="1676400"/>
          <a:ext cx="9315450" cy="3529013"/>
        </p:xfrm>
        <a:graphic>
          <a:graphicData uri="http://schemas.openxmlformats.org/drawingml/2006/table">
            <a:tbl>
              <a:tblPr firstRow="1" bandRow="1"/>
              <a:tblGrid>
                <a:gridCol w="4101354">
                  <a:extLst>
                    <a:ext uri="{9D8B030D-6E8A-4147-A177-3AD203B41FA5}">
                      <a16:colId xmlns:a16="http://schemas.microsoft.com/office/drawing/2014/main" val="20000"/>
                    </a:ext>
                  </a:extLst>
                </a:gridCol>
                <a:gridCol w="1459832">
                  <a:extLst>
                    <a:ext uri="{9D8B030D-6E8A-4147-A177-3AD203B41FA5}">
                      <a16:colId xmlns:a16="http://schemas.microsoft.com/office/drawing/2014/main" val="20001"/>
                    </a:ext>
                  </a:extLst>
                </a:gridCol>
                <a:gridCol w="3754264">
                  <a:extLst>
                    <a:ext uri="{9D8B030D-6E8A-4147-A177-3AD203B41FA5}">
                      <a16:colId xmlns:a16="http://schemas.microsoft.com/office/drawing/2014/main" val="20002"/>
                    </a:ext>
                  </a:extLst>
                </a:gridCol>
              </a:tblGrid>
              <a:tr h="67472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altLang="zh-TW" sz="2400" b="0" dirty="0">
                          <a:latin typeface="微軟正黑體" panose="020B0604030504040204" pitchFamily="34" charset="-120"/>
                          <a:ea typeface="微軟正黑體" panose="020B0604030504040204" pitchFamily="34" charset="-120"/>
                        </a:rPr>
                        <a:t>Agenda Items</a:t>
                      </a:r>
                      <a:endParaRPr lang="zh-TW" altLang="en-US" sz="2400" b="0" dirty="0">
                        <a:latin typeface="微軟正黑體" panose="020B0604030504040204" pitchFamily="34" charset="-120"/>
                        <a:ea typeface="微軟正黑體" panose="020B0604030504040204" pitchFamily="34" charset="-120"/>
                      </a:endParaRPr>
                    </a:p>
                  </a:txBody>
                  <a:tcPr marL="91453" marR="91453" marT="45707" marB="45707"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altLang="zh-TW" sz="2400" b="0" dirty="0">
                          <a:latin typeface="微軟正黑體" panose="020B0604030504040204" pitchFamily="34" charset="-120"/>
                          <a:ea typeface="微軟正黑體" panose="020B0604030504040204" pitchFamily="34" charset="-120"/>
                        </a:rPr>
                        <a:t>Time</a:t>
                      </a:r>
                      <a:endParaRPr lang="zh-TW" altLang="en-US" sz="2400" b="0" dirty="0">
                        <a:latin typeface="微軟正黑體" panose="020B0604030504040204" pitchFamily="34" charset="-120"/>
                        <a:ea typeface="微軟正黑體" panose="020B0604030504040204" pitchFamily="34" charset="-120"/>
                      </a:endParaRPr>
                    </a:p>
                  </a:txBody>
                  <a:tcPr marL="91453" marR="91453" marT="45707" marB="45707"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altLang="zh-TW" sz="2400" b="0" dirty="0">
                          <a:latin typeface="微軟正黑體" panose="020B0604030504040204" pitchFamily="34" charset="-120"/>
                          <a:ea typeface="微軟正黑體" panose="020B0604030504040204" pitchFamily="34" charset="-120"/>
                        </a:rPr>
                        <a:t>Presenters</a:t>
                      </a:r>
                    </a:p>
                  </a:txBody>
                  <a:tcPr marL="91453" marR="91453" marT="45707" marB="45707"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a16="http://schemas.microsoft.com/office/drawing/2014/main" val="10000"/>
                  </a:ext>
                </a:extLst>
              </a:tr>
              <a:tr h="71357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altLang="zh-TW" sz="1800" b="0" dirty="0">
                          <a:latin typeface="微軟正黑體" panose="020B0604030504040204" pitchFamily="34" charset="-120"/>
                          <a:ea typeface="微軟正黑體" panose="020B0604030504040204" pitchFamily="34" charset="-120"/>
                        </a:rPr>
                        <a:t>Welcome Remarks</a:t>
                      </a:r>
                      <a:endParaRPr lang="zh-TW" altLang="en-US" sz="1800" b="0" dirty="0">
                        <a:latin typeface="微軟正黑體" panose="020B0604030504040204" pitchFamily="34" charset="-120"/>
                        <a:ea typeface="微軟正黑體" panose="020B0604030504040204" pitchFamily="34" charset="-120"/>
                      </a:endParaRPr>
                    </a:p>
                  </a:txBody>
                  <a:tcPr marL="91453" marR="91453" marT="45707" marB="45707"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altLang="zh-TW" sz="1800" b="0" dirty="0">
                          <a:latin typeface="微軟正黑體" panose="020B0604030504040204" pitchFamily="34" charset="-120"/>
                          <a:ea typeface="微軟正黑體" panose="020B0604030504040204" pitchFamily="34" charset="-120"/>
                          <a:cs typeface="Times New Roman" panose="02020603050405020304" pitchFamily="18" charset="0"/>
                        </a:rPr>
                        <a:t>5 min.</a:t>
                      </a:r>
                      <a:endParaRPr lang="zh-TW" altLang="en-US" sz="1800" b="0" dirty="0">
                        <a:latin typeface="微軟正黑體" panose="020B0604030504040204" pitchFamily="34" charset="-120"/>
                        <a:ea typeface="微軟正黑體" panose="020B0604030504040204" pitchFamily="34" charset="-120"/>
                        <a:cs typeface="Times New Roman" panose="02020603050405020304" pitchFamily="18" charset="0"/>
                      </a:endParaRPr>
                    </a:p>
                  </a:txBody>
                  <a:tcPr marL="91453" marR="91453" marT="45707" marB="45707"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altLang="zh-TW" sz="1800" b="0" dirty="0">
                          <a:latin typeface="微軟正黑體" panose="020B0604030504040204" pitchFamily="34" charset="-120"/>
                          <a:ea typeface="微軟正黑體" panose="020B0604030504040204" pitchFamily="34" charset="-120"/>
                        </a:rPr>
                        <a:t>Tseng, General</a:t>
                      </a:r>
                      <a:r>
                        <a:rPr lang="zh-TW" altLang="en-US" sz="1800" b="0" dirty="0">
                          <a:latin typeface="微軟正黑體" panose="020B0604030504040204" pitchFamily="34" charset="-120"/>
                          <a:ea typeface="微軟正黑體" panose="020B0604030504040204" pitchFamily="34" charset="-120"/>
                        </a:rPr>
                        <a:t> </a:t>
                      </a:r>
                      <a:r>
                        <a:rPr lang="en-US" altLang="zh-TW" sz="1800" b="0" dirty="0">
                          <a:latin typeface="微軟正黑體" panose="020B0604030504040204" pitchFamily="34" charset="-120"/>
                          <a:ea typeface="微軟正黑體" panose="020B0604030504040204" pitchFamily="34" charset="-120"/>
                        </a:rPr>
                        <a:t>Manager</a:t>
                      </a:r>
                      <a:endParaRPr lang="zh-TW" altLang="en-US" sz="1800" b="0" dirty="0">
                        <a:latin typeface="微軟正黑體" panose="020B0604030504040204" pitchFamily="34" charset="-120"/>
                        <a:ea typeface="微軟正黑體" panose="020B0604030504040204" pitchFamily="34" charset="-120"/>
                      </a:endParaRPr>
                    </a:p>
                  </a:txBody>
                  <a:tcPr marL="91453" marR="91453" marT="45707" marB="45707"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71357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altLang="zh-TW" sz="1800" b="0" dirty="0">
                          <a:latin typeface="微軟正黑體" panose="020B0604030504040204" pitchFamily="34" charset="-120"/>
                          <a:ea typeface="微軟正黑體" panose="020B0604030504040204" pitchFamily="34" charset="-120"/>
                          <a:cs typeface="Times New Roman" panose="02020603050405020304" pitchFamily="18" charset="0"/>
                        </a:rPr>
                        <a:t>2025 and 2026</a:t>
                      </a:r>
                      <a:r>
                        <a:rPr lang="zh-TW" altLang="en-US" sz="1800" b="0" dirty="0">
                          <a:latin typeface="微軟正黑體" panose="020B0604030504040204" pitchFamily="34" charset="-120"/>
                          <a:ea typeface="微軟正黑體" panose="020B0604030504040204" pitchFamily="34" charset="-120"/>
                          <a:cs typeface="Times New Roman" panose="02020603050405020304" pitchFamily="18" charset="0"/>
                        </a:rPr>
                        <a:t> </a:t>
                      </a:r>
                      <a:r>
                        <a:rPr lang="en-US" altLang="zh-TW" sz="1800" b="0" dirty="0">
                          <a:latin typeface="微軟正黑體" panose="020B0604030504040204" pitchFamily="34" charset="-120"/>
                          <a:ea typeface="微軟正黑體" panose="020B0604030504040204" pitchFamily="34" charset="-120"/>
                          <a:cs typeface="Times New Roman" panose="02020603050405020304" pitchFamily="18" charset="0"/>
                        </a:rPr>
                        <a:t>Q1 Financial Highlights </a:t>
                      </a:r>
                    </a:p>
                  </a:txBody>
                  <a:tcPr marL="91453" marR="91453" marT="45707" marB="45707"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1800" b="0" dirty="0">
                          <a:latin typeface="微軟正黑體" panose="020B0604030504040204" pitchFamily="34" charset="-120"/>
                          <a:ea typeface="微軟正黑體" panose="020B0604030504040204" pitchFamily="34" charset="-120"/>
                          <a:cs typeface="Times New Roman" panose="02020603050405020304" pitchFamily="18" charset="0"/>
                        </a:rPr>
                        <a:t>10 min.</a:t>
                      </a:r>
                      <a:endParaRPr lang="zh-TW" altLang="en-US" sz="1800" b="0" dirty="0">
                        <a:latin typeface="微軟正黑體" panose="020B0604030504040204" pitchFamily="34" charset="-120"/>
                        <a:ea typeface="微軟正黑體" panose="020B0604030504040204" pitchFamily="34" charset="-120"/>
                        <a:cs typeface="Times New Roman" panose="02020603050405020304" pitchFamily="18" charset="0"/>
                      </a:endParaRPr>
                    </a:p>
                  </a:txBody>
                  <a:tcPr marL="91453" marR="91453" marT="45707" marB="45707"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altLang="zh-TW" sz="1800" b="0" dirty="0">
                          <a:latin typeface="微軟正黑體" panose="020B0604030504040204" pitchFamily="34" charset="-120"/>
                          <a:ea typeface="微軟正黑體" panose="020B0604030504040204" pitchFamily="34" charset="-120"/>
                        </a:rPr>
                        <a:t>Chang, Assistant Vice President</a:t>
                      </a:r>
                      <a:endParaRPr lang="zh-TW" altLang="en-US" sz="1800" b="0" dirty="0">
                        <a:latin typeface="微軟正黑體" panose="020B0604030504040204" pitchFamily="34" charset="-120"/>
                        <a:ea typeface="微軟正黑體" panose="020B0604030504040204" pitchFamily="34" charset="-120"/>
                      </a:endParaRPr>
                    </a:p>
                  </a:txBody>
                  <a:tcPr marL="91453" marR="91453" marT="45707" marB="45707"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71357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altLang="zh-TW" sz="1800" b="0" dirty="0">
                          <a:latin typeface="微軟正黑體" panose="020B0604030504040204" pitchFamily="34" charset="-120"/>
                          <a:ea typeface="微軟正黑體" panose="020B0604030504040204" pitchFamily="34" charset="-120"/>
                        </a:rPr>
                        <a:t>Future  Prospects</a:t>
                      </a:r>
                      <a:endParaRPr lang="zh-TW" altLang="en-US" sz="1800" b="0" dirty="0">
                        <a:latin typeface="微軟正黑體" panose="020B0604030504040204" pitchFamily="34" charset="-120"/>
                        <a:ea typeface="微軟正黑體" panose="020B0604030504040204" pitchFamily="34" charset="-120"/>
                      </a:endParaRPr>
                    </a:p>
                  </a:txBody>
                  <a:tcPr marL="91453" marR="91453" marT="45707" marB="45707"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1800" b="0" dirty="0">
                          <a:latin typeface="微軟正黑體" panose="020B0604030504040204" pitchFamily="34" charset="-120"/>
                          <a:ea typeface="微軟正黑體" panose="020B0604030504040204" pitchFamily="34" charset="-120"/>
                          <a:cs typeface="Times New Roman" panose="02020603050405020304" pitchFamily="18" charset="0"/>
                        </a:rPr>
                        <a:t>10 min.</a:t>
                      </a:r>
                      <a:endParaRPr lang="zh-TW" altLang="en-US" sz="1800" b="0" dirty="0">
                        <a:latin typeface="微軟正黑體" panose="020B0604030504040204" pitchFamily="34" charset="-120"/>
                        <a:ea typeface="微軟正黑體" panose="020B0604030504040204" pitchFamily="34" charset="-120"/>
                        <a:cs typeface="Times New Roman" panose="02020603050405020304" pitchFamily="18" charset="0"/>
                      </a:endParaRPr>
                    </a:p>
                  </a:txBody>
                  <a:tcPr marL="91453" marR="91453" marT="45707" marB="45707"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altLang="zh-TW" sz="1800" b="0" dirty="0">
                          <a:latin typeface="微軟正黑體" panose="020B0604030504040204" pitchFamily="34" charset="-120"/>
                          <a:ea typeface="微軟正黑體" panose="020B0604030504040204" pitchFamily="34" charset="-120"/>
                        </a:rPr>
                        <a:t>Tseng, General Manager</a:t>
                      </a:r>
                      <a:endParaRPr lang="zh-TW" altLang="en-US" sz="1800" b="0" dirty="0">
                        <a:latin typeface="微軟正黑體" panose="020B0604030504040204" pitchFamily="34" charset="-120"/>
                        <a:ea typeface="微軟正黑體" panose="020B0604030504040204" pitchFamily="34" charset="-120"/>
                      </a:endParaRPr>
                    </a:p>
                  </a:txBody>
                  <a:tcPr marL="91453" marR="91453" marT="45707" marB="45707"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r h="71357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altLang="zh-TW" sz="1800" b="0" dirty="0">
                          <a:latin typeface="微軟正黑體" panose="020B0604030504040204" pitchFamily="34" charset="-120"/>
                          <a:ea typeface="微軟正黑體" panose="020B0604030504040204" pitchFamily="34" charset="-120"/>
                        </a:rPr>
                        <a:t>Q &amp; A</a:t>
                      </a:r>
                      <a:endParaRPr lang="zh-TW" altLang="en-US" sz="1800" b="0" dirty="0">
                        <a:latin typeface="微軟正黑體" panose="020B0604030504040204" pitchFamily="34" charset="-120"/>
                        <a:ea typeface="微軟正黑體" panose="020B0604030504040204" pitchFamily="34" charset="-120"/>
                      </a:endParaRPr>
                    </a:p>
                  </a:txBody>
                  <a:tcPr marL="91453" marR="91453" marT="45707" marB="45707"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1800" b="0" dirty="0">
                          <a:latin typeface="微軟正黑體" panose="020B0604030504040204" pitchFamily="34" charset="-120"/>
                          <a:ea typeface="微軟正黑體" panose="020B0604030504040204" pitchFamily="34" charset="-120"/>
                          <a:cs typeface="Times New Roman" panose="02020603050405020304" pitchFamily="18" charset="0"/>
                        </a:rPr>
                        <a:t>15 min.</a:t>
                      </a:r>
                      <a:endParaRPr lang="zh-TW" altLang="en-US" sz="1800" b="0" dirty="0">
                        <a:latin typeface="微軟正黑體" panose="020B0604030504040204" pitchFamily="34" charset="-120"/>
                        <a:ea typeface="微軟正黑體" panose="020B0604030504040204" pitchFamily="34" charset="-120"/>
                        <a:cs typeface="Times New Roman" panose="02020603050405020304" pitchFamily="18" charset="0"/>
                      </a:endParaRPr>
                    </a:p>
                  </a:txBody>
                  <a:tcPr marL="91453" marR="91453" marT="45707" marB="45707"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altLang="zh-TW" sz="1800" b="0" dirty="0">
                          <a:latin typeface="微軟正黑體" panose="020B0604030504040204" pitchFamily="34" charset="-120"/>
                          <a:ea typeface="微軟正黑體" panose="020B0604030504040204" pitchFamily="34" charset="-120"/>
                        </a:rPr>
                        <a:t>Tseng, General Manager</a:t>
                      </a:r>
                    </a:p>
                    <a:p>
                      <a:r>
                        <a:rPr lang="en-US" altLang="zh-TW" sz="1800" b="0" dirty="0">
                          <a:latin typeface="微軟正黑體" panose="020B0604030504040204" pitchFamily="34" charset="-120"/>
                          <a:ea typeface="微軟正黑體" panose="020B0604030504040204" pitchFamily="34" charset="-120"/>
                        </a:rPr>
                        <a:t>/ Chang, Assistant Vice President</a:t>
                      </a:r>
                      <a:endParaRPr lang="zh-TW" altLang="en-US" sz="1800" b="0" dirty="0">
                        <a:latin typeface="微軟正黑體" panose="020B0604030504040204" pitchFamily="34" charset="-120"/>
                        <a:ea typeface="微軟正黑體" panose="020B0604030504040204" pitchFamily="34" charset="-120"/>
                      </a:endParaRPr>
                    </a:p>
                  </a:txBody>
                  <a:tcPr marL="91453" marR="91453" marT="45707" marB="45707"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4"/>
                  </a:ext>
                </a:extLst>
              </a:tr>
            </a:tbl>
          </a:graphicData>
        </a:graphic>
      </p:graphicFrame>
    </p:spTree>
  </p:cSld>
  <p:clrMapOvr>
    <a:masterClrMapping/>
  </p:clrMapOvr>
  <p:transition advTm="10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投影片編號版面配置區 1">
            <a:extLst>
              <a:ext uri="{FF2B5EF4-FFF2-40B4-BE49-F238E27FC236}">
                <a16:creationId xmlns:a16="http://schemas.microsoft.com/office/drawing/2014/main" id="{47A01D41-2248-054D-409F-16064D45DFF3}"/>
              </a:ext>
            </a:extLst>
          </p:cNvPr>
          <p:cNvSpPr>
            <a:spLocks noGrp="1"/>
          </p:cNvSpPr>
          <p:nvPr>
            <p:ph type="sldNum" sz="quarter" idx="12"/>
          </p:nvPr>
        </p:nvSpPr>
        <p:spPr bwMode="auto">
          <a:xfrm>
            <a:off x="9350375" y="6492875"/>
            <a:ext cx="55562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E4E7FA47-2737-4F84-88D3-D4119183CB5E}" type="slidenum">
              <a:rPr kumimoji="0" lang="zh-TW" altLang="en-US" sz="1400" smtClean="0">
                <a:solidFill>
                  <a:schemeClr val="tx1"/>
                </a:solidFill>
                <a:latin typeface="Times New Roman" panose="02020603050405020304" pitchFamily="18" charset="0"/>
              </a:rPr>
              <a:pPr>
                <a:spcBef>
                  <a:spcPct val="0"/>
                </a:spcBef>
                <a:buClrTx/>
                <a:buSzTx/>
                <a:buFontTx/>
                <a:buNone/>
              </a:pPr>
              <a:t>4</a:t>
            </a:fld>
            <a:endParaRPr kumimoji="0" lang="en-US" altLang="zh-TW" sz="1400" dirty="0">
              <a:solidFill>
                <a:schemeClr val="tx1"/>
              </a:solidFill>
              <a:latin typeface="Times New Roman" panose="02020603050405020304" pitchFamily="18" charset="0"/>
            </a:endParaRPr>
          </a:p>
        </p:txBody>
      </p:sp>
      <p:sp>
        <p:nvSpPr>
          <p:cNvPr id="4099" name="Text Box 3">
            <a:extLst>
              <a:ext uri="{FF2B5EF4-FFF2-40B4-BE49-F238E27FC236}">
                <a16:creationId xmlns:a16="http://schemas.microsoft.com/office/drawing/2014/main" id="{BDFE2D6F-9772-5BFB-82C4-7D08D5089172}"/>
              </a:ext>
            </a:extLst>
          </p:cNvPr>
          <p:cNvSpPr txBox="1">
            <a:spLocks noChangeArrowheads="1"/>
          </p:cNvSpPr>
          <p:nvPr/>
        </p:nvSpPr>
        <p:spPr bwMode="auto">
          <a:xfrm>
            <a:off x="0" y="2422525"/>
            <a:ext cx="9906000" cy="1200329"/>
          </a:xfrm>
          <a:prstGeom prst="rect">
            <a:avLst/>
          </a:prstGeom>
          <a:noFill/>
          <a:ln>
            <a:noFill/>
          </a:ln>
        </p:spPr>
        <p:txBody>
          <a:bodyPr>
            <a:spAutoFit/>
          </a:bodyPr>
          <a:lstStyle>
            <a:lvl1pPr eaLnBrk="0" hangingPunct="0">
              <a:defRPr kumimoji="1" sz="2400" b="1">
                <a:solidFill>
                  <a:srgbClr val="FFFFFF"/>
                </a:solidFill>
                <a:latin typeface="Times New Roman" pitchFamily="18" charset="0"/>
                <a:ea typeface="新細明體" pitchFamily="18" charset="-120"/>
              </a:defRPr>
            </a:lvl1pPr>
            <a:lvl2pPr marL="742950" indent="-285750" eaLnBrk="0" hangingPunct="0">
              <a:defRPr kumimoji="1" sz="2400" b="1">
                <a:solidFill>
                  <a:srgbClr val="FFFFFF"/>
                </a:solidFill>
                <a:latin typeface="Times New Roman" pitchFamily="18" charset="0"/>
                <a:ea typeface="新細明體" pitchFamily="18" charset="-120"/>
              </a:defRPr>
            </a:lvl2pPr>
            <a:lvl3pPr marL="1143000" indent="-228600" eaLnBrk="0" hangingPunct="0">
              <a:defRPr kumimoji="1" sz="2400" b="1">
                <a:solidFill>
                  <a:srgbClr val="FFFFFF"/>
                </a:solidFill>
                <a:latin typeface="Times New Roman" pitchFamily="18" charset="0"/>
                <a:ea typeface="新細明體" pitchFamily="18" charset="-120"/>
              </a:defRPr>
            </a:lvl3pPr>
            <a:lvl4pPr marL="1600200" indent="-228600" eaLnBrk="0" hangingPunct="0">
              <a:defRPr kumimoji="1" sz="2400" b="1">
                <a:solidFill>
                  <a:srgbClr val="FFFFFF"/>
                </a:solidFill>
                <a:latin typeface="Times New Roman" pitchFamily="18" charset="0"/>
                <a:ea typeface="新細明體" pitchFamily="18" charset="-120"/>
              </a:defRPr>
            </a:lvl4pPr>
            <a:lvl5pPr marL="2057400" indent="-228600" eaLnBrk="0" hangingPunct="0">
              <a:defRPr kumimoji="1" sz="2400" b="1">
                <a:solidFill>
                  <a:srgbClr val="FFFFFF"/>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9pPr>
          </a:lstStyle>
          <a:p>
            <a:pPr algn="ctr" eaLnBrk="1" hangingPunct="1">
              <a:spcBef>
                <a:spcPts val="0"/>
              </a:spcBef>
              <a:buClr>
                <a:srgbClr val="CC0000"/>
              </a:buClr>
              <a:buFont typeface="Monotype Sorts"/>
              <a:buNone/>
              <a:defRPr/>
            </a:pPr>
            <a:r>
              <a:rPr lang="en-US" altLang="zh-TW" sz="3600" dirty="0">
                <a:solidFill>
                  <a:srgbClr val="000066"/>
                </a:solidFill>
                <a:latin typeface="+mj-ea"/>
                <a:ea typeface="+mj-ea"/>
              </a:rPr>
              <a:t>Company Profile and </a:t>
            </a:r>
          </a:p>
          <a:p>
            <a:pPr algn="ctr" eaLnBrk="1" hangingPunct="1">
              <a:spcBef>
                <a:spcPts val="0"/>
              </a:spcBef>
              <a:buClr>
                <a:srgbClr val="CC0000"/>
              </a:buClr>
              <a:buFont typeface="Monotype Sorts"/>
              <a:buNone/>
              <a:defRPr/>
            </a:pPr>
            <a:r>
              <a:rPr lang="en-US" altLang="zh-TW" sz="3600" dirty="0">
                <a:solidFill>
                  <a:srgbClr val="000066"/>
                </a:solidFill>
                <a:latin typeface="+mj-ea"/>
                <a:ea typeface="+mj-ea"/>
              </a:rPr>
              <a:t>Overview of the Joint Venture in China </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編號版面配置區 3">
            <a:extLst>
              <a:ext uri="{FF2B5EF4-FFF2-40B4-BE49-F238E27FC236}">
                <a16:creationId xmlns:a16="http://schemas.microsoft.com/office/drawing/2014/main" id="{46933F6C-10D8-12D9-5872-089CC007A9A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a:p>
          <a:p>
            <a:pPr>
              <a:spcBef>
                <a:spcPct val="0"/>
              </a:spcBef>
              <a:buFontTx/>
              <a:buNone/>
            </a:pPr>
            <a:fld id="{1BB1DB24-83FF-45B2-98AC-C0A80C4CB2B8}" type="slidenum">
              <a:rPr kumimoji="0" lang="zh-TW" altLang="en-US" sz="1400" smtClean="0"/>
              <a:pPr>
                <a:spcBef>
                  <a:spcPct val="0"/>
                </a:spcBef>
                <a:buFontTx/>
                <a:buNone/>
              </a:pPr>
              <a:t>5</a:t>
            </a:fld>
            <a:endParaRPr kumimoji="0" lang="en-US" altLang="zh-TW" sz="1400"/>
          </a:p>
        </p:txBody>
      </p:sp>
      <p:sp>
        <p:nvSpPr>
          <p:cNvPr id="5123" name="Text Box 3">
            <a:extLst>
              <a:ext uri="{FF2B5EF4-FFF2-40B4-BE49-F238E27FC236}">
                <a16:creationId xmlns:a16="http://schemas.microsoft.com/office/drawing/2014/main" id="{26B82C04-0EE7-0C61-346A-96F3D63354B9}"/>
              </a:ext>
            </a:extLst>
          </p:cNvPr>
          <p:cNvSpPr txBox="1">
            <a:spLocks noChangeArrowheads="1"/>
          </p:cNvSpPr>
          <p:nvPr/>
        </p:nvSpPr>
        <p:spPr bwMode="auto">
          <a:xfrm>
            <a:off x="0" y="447675"/>
            <a:ext cx="9906000" cy="646113"/>
          </a:xfrm>
          <a:prstGeom prst="rect">
            <a:avLst/>
          </a:prstGeom>
          <a:noFill/>
          <a:ln>
            <a:noFill/>
          </a:ln>
        </p:spPr>
        <p:txBody>
          <a:bodyPr>
            <a:spAutoFit/>
          </a:bodyPr>
          <a:lstStyle>
            <a:lvl1pPr eaLnBrk="0" hangingPunct="0">
              <a:defRPr kumimoji="1" sz="2400" b="1">
                <a:solidFill>
                  <a:srgbClr val="FFFFFF"/>
                </a:solidFill>
                <a:latin typeface="Times New Roman" pitchFamily="18" charset="0"/>
                <a:ea typeface="新細明體" pitchFamily="18" charset="-120"/>
              </a:defRPr>
            </a:lvl1pPr>
            <a:lvl2pPr marL="742950" indent="-285750" eaLnBrk="0" hangingPunct="0">
              <a:defRPr kumimoji="1" sz="2400" b="1">
                <a:solidFill>
                  <a:srgbClr val="FFFFFF"/>
                </a:solidFill>
                <a:latin typeface="Times New Roman" pitchFamily="18" charset="0"/>
                <a:ea typeface="新細明體" pitchFamily="18" charset="-120"/>
              </a:defRPr>
            </a:lvl2pPr>
            <a:lvl3pPr marL="1143000" indent="-228600" eaLnBrk="0" hangingPunct="0">
              <a:defRPr kumimoji="1" sz="2400" b="1">
                <a:solidFill>
                  <a:srgbClr val="FFFFFF"/>
                </a:solidFill>
                <a:latin typeface="Times New Roman" pitchFamily="18" charset="0"/>
                <a:ea typeface="新細明體" pitchFamily="18" charset="-120"/>
              </a:defRPr>
            </a:lvl3pPr>
            <a:lvl4pPr marL="1600200" indent="-228600" eaLnBrk="0" hangingPunct="0">
              <a:defRPr kumimoji="1" sz="2400" b="1">
                <a:solidFill>
                  <a:srgbClr val="FFFFFF"/>
                </a:solidFill>
                <a:latin typeface="Times New Roman" pitchFamily="18" charset="0"/>
                <a:ea typeface="新細明體" pitchFamily="18" charset="-120"/>
              </a:defRPr>
            </a:lvl4pPr>
            <a:lvl5pPr marL="2057400" indent="-228600" eaLnBrk="0" hangingPunct="0">
              <a:defRPr kumimoji="1" sz="2400" b="1">
                <a:solidFill>
                  <a:srgbClr val="FFFFFF"/>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9pPr>
          </a:lstStyle>
          <a:p>
            <a:pPr algn="ctr" eaLnBrk="1" hangingPunct="1">
              <a:lnSpc>
                <a:spcPct val="90000"/>
              </a:lnSpc>
              <a:spcBef>
                <a:spcPct val="50000"/>
              </a:spcBef>
              <a:buClr>
                <a:srgbClr val="CC0000"/>
              </a:buClr>
              <a:buFont typeface="Monotype Sorts"/>
              <a:buNone/>
              <a:defRPr/>
            </a:pPr>
            <a:r>
              <a:rPr lang="en-US" altLang="zh-TW" sz="4000" dirty="0">
                <a:solidFill>
                  <a:srgbClr val="000066"/>
                </a:solidFill>
                <a:latin typeface="微軟正黑體" panose="020B0604030504040204" pitchFamily="34" charset="-120"/>
                <a:ea typeface="微軟正黑體" panose="020B0604030504040204" pitchFamily="34" charset="-120"/>
              </a:rPr>
              <a:t>Company Profile - </a:t>
            </a:r>
            <a:r>
              <a:rPr lang="en-US" altLang="zh-TW" sz="4000" dirty="0" err="1">
                <a:solidFill>
                  <a:srgbClr val="000066"/>
                </a:solidFill>
                <a:latin typeface="微軟正黑體" panose="020B0604030504040204" pitchFamily="34" charset="-120"/>
                <a:ea typeface="微軟正黑體" panose="020B0604030504040204" pitchFamily="34" charset="-120"/>
              </a:rPr>
              <a:t>Kian</a:t>
            </a:r>
            <a:r>
              <a:rPr lang="en-US" altLang="zh-TW" sz="4000" dirty="0">
                <a:solidFill>
                  <a:srgbClr val="000066"/>
                </a:solidFill>
                <a:latin typeface="微軟正黑體" panose="020B0604030504040204" pitchFamily="34" charset="-120"/>
                <a:ea typeface="微軟正黑體" panose="020B0604030504040204" pitchFamily="34" charset="-120"/>
              </a:rPr>
              <a:t> </a:t>
            </a:r>
            <a:r>
              <a:rPr lang="en-US" altLang="zh-TW" sz="4000" dirty="0" err="1">
                <a:solidFill>
                  <a:srgbClr val="000066"/>
                </a:solidFill>
                <a:latin typeface="微軟正黑體" panose="020B0604030504040204" pitchFamily="34" charset="-120"/>
                <a:ea typeface="微軟正黑體" panose="020B0604030504040204" pitchFamily="34" charset="-120"/>
              </a:rPr>
              <a:t>Shen</a:t>
            </a:r>
            <a:r>
              <a:rPr lang="zh-TW" altLang="en-US" sz="4000" dirty="0">
                <a:solidFill>
                  <a:srgbClr val="000066"/>
                </a:solidFill>
                <a:latin typeface="微軟正黑體" panose="020B0604030504040204" pitchFamily="34" charset="-120"/>
                <a:ea typeface="微軟正黑體" panose="020B0604030504040204" pitchFamily="34" charset="-120"/>
              </a:rPr>
              <a:t> </a:t>
            </a:r>
            <a:r>
              <a:rPr lang="en-US" altLang="zh-TW" sz="4000" dirty="0">
                <a:solidFill>
                  <a:srgbClr val="000066"/>
                </a:solidFill>
                <a:latin typeface="微軟正黑體" panose="020B0604030504040204" pitchFamily="34" charset="-120"/>
                <a:ea typeface="微軟正黑體" panose="020B0604030504040204" pitchFamily="34" charset="-120"/>
              </a:rPr>
              <a:t>Co.</a:t>
            </a:r>
          </a:p>
        </p:txBody>
      </p:sp>
      <p:pic>
        <p:nvPicPr>
          <p:cNvPr id="13316" name="Picture 9" descr="KIAN SHEN">
            <a:extLst>
              <a:ext uri="{FF2B5EF4-FFF2-40B4-BE49-F238E27FC236}">
                <a16:creationId xmlns:a16="http://schemas.microsoft.com/office/drawing/2014/main" id="{22841FE5-74B7-902C-1FB6-AD653953DAB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12">
            <a:extLst>
              <a:ext uri="{FF2B5EF4-FFF2-40B4-BE49-F238E27FC236}">
                <a16:creationId xmlns:a16="http://schemas.microsoft.com/office/drawing/2014/main" id="{2714B138-B6EE-D32E-0C06-E1BD4BF5BEE4}"/>
              </a:ext>
            </a:extLst>
          </p:cNvPr>
          <p:cNvSpPr>
            <a:spLocks noChangeArrowheads="1"/>
          </p:cNvSpPr>
          <p:nvPr/>
        </p:nvSpPr>
        <p:spPr bwMode="auto">
          <a:xfrm>
            <a:off x="326451" y="1317695"/>
            <a:ext cx="9350949" cy="5160962"/>
          </a:xfrm>
          <a:prstGeom prst="rect">
            <a:avLst/>
          </a:prstGeom>
          <a:noFill/>
          <a:ln>
            <a:noFill/>
          </a:ln>
        </p:spPr>
        <p:txBody>
          <a:bodyPr/>
          <a:lstStyle>
            <a:lvl1pPr marL="609600" indent="-609600" defTabSz="188913" eaLnBrk="0" hangingPunct="0">
              <a:spcBef>
                <a:spcPct val="20000"/>
              </a:spcBef>
              <a:buChar char="•"/>
              <a:tabLst>
                <a:tab pos="2863850" algn="l"/>
              </a:tabLst>
              <a:defRPr kumimoji="1" sz="3200">
                <a:solidFill>
                  <a:schemeClr val="tx1"/>
                </a:solidFill>
                <a:latin typeface="Times New Roman" pitchFamily="18" charset="0"/>
                <a:ea typeface="新細明體" pitchFamily="18" charset="-120"/>
              </a:defRPr>
            </a:lvl1pPr>
            <a:lvl2pPr marL="742950" indent="-285750" defTabSz="188913" eaLnBrk="0" hangingPunct="0">
              <a:spcBef>
                <a:spcPct val="20000"/>
              </a:spcBef>
              <a:buChar char="–"/>
              <a:tabLst>
                <a:tab pos="2863850" algn="l"/>
              </a:tabLst>
              <a:defRPr kumimoji="1" sz="2800">
                <a:solidFill>
                  <a:schemeClr val="tx1"/>
                </a:solidFill>
                <a:latin typeface="Times New Roman" pitchFamily="18" charset="0"/>
                <a:ea typeface="新細明體" pitchFamily="18" charset="-120"/>
              </a:defRPr>
            </a:lvl2pPr>
            <a:lvl3pPr marL="1143000" indent="-228600" defTabSz="188913" eaLnBrk="0" hangingPunct="0">
              <a:spcBef>
                <a:spcPct val="20000"/>
              </a:spcBef>
              <a:buChar char="•"/>
              <a:tabLst>
                <a:tab pos="2863850" algn="l"/>
              </a:tabLst>
              <a:defRPr kumimoji="1" sz="2400">
                <a:solidFill>
                  <a:schemeClr val="tx1"/>
                </a:solidFill>
                <a:latin typeface="Times New Roman" pitchFamily="18" charset="0"/>
                <a:ea typeface="新細明體" pitchFamily="18" charset="-120"/>
              </a:defRPr>
            </a:lvl3pPr>
            <a:lvl4pPr marL="1600200" indent="-228600" defTabSz="188913" eaLnBrk="0" hangingPunct="0">
              <a:spcBef>
                <a:spcPct val="20000"/>
              </a:spcBef>
              <a:buChar char="–"/>
              <a:tabLst>
                <a:tab pos="2863850" algn="l"/>
              </a:tabLst>
              <a:defRPr kumimoji="1" sz="2000">
                <a:solidFill>
                  <a:schemeClr val="tx1"/>
                </a:solidFill>
                <a:latin typeface="Times New Roman" pitchFamily="18" charset="0"/>
                <a:ea typeface="新細明體" pitchFamily="18" charset="-120"/>
              </a:defRPr>
            </a:lvl4pPr>
            <a:lvl5pPr marL="2057400" indent="-228600" defTabSz="188913" eaLnBrk="0" hangingPunct="0">
              <a:spcBef>
                <a:spcPct val="20000"/>
              </a:spcBef>
              <a:buChar char="»"/>
              <a:tabLst>
                <a:tab pos="2863850" algn="l"/>
              </a:tabLst>
              <a:defRPr kumimoji="1" sz="2000">
                <a:solidFill>
                  <a:schemeClr val="tx1"/>
                </a:solidFill>
                <a:latin typeface="Times New Roman" pitchFamily="18" charset="0"/>
                <a:ea typeface="新細明體" pitchFamily="18" charset="-120"/>
              </a:defRPr>
            </a:lvl5pPr>
            <a:lvl6pPr marL="2514600" indent="-228600" defTabSz="188913" eaLnBrk="0" fontAlgn="base" hangingPunct="0">
              <a:spcBef>
                <a:spcPct val="20000"/>
              </a:spcBef>
              <a:spcAft>
                <a:spcPct val="0"/>
              </a:spcAft>
              <a:buChar char="»"/>
              <a:tabLst>
                <a:tab pos="2863850" algn="l"/>
              </a:tabLst>
              <a:defRPr kumimoji="1" sz="2000">
                <a:solidFill>
                  <a:schemeClr val="tx1"/>
                </a:solidFill>
                <a:latin typeface="Times New Roman" pitchFamily="18" charset="0"/>
                <a:ea typeface="新細明體" pitchFamily="18" charset="-120"/>
              </a:defRPr>
            </a:lvl6pPr>
            <a:lvl7pPr marL="2971800" indent="-228600" defTabSz="188913" eaLnBrk="0" fontAlgn="base" hangingPunct="0">
              <a:spcBef>
                <a:spcPct val="20000"/>
              </a:spcBef>
              <a:spcAft>
                <a:spcPct val="0"/>
              </a:spcAft>
              <a:buChar char="»"/>
              <a:tabLst>
                <a:tab pos="2863850" algn="l"/>
              </a:tabLst>
              <a:defRPr kumimoji="1" sz="2000">
                <a:solidFill>
                  <a:schemeClr val="tx1"/>
                </a:solidFill>
                <a:latin typeface="Times New Roman" pitchFamily="18" charset="0"/>
                <a:ea typeface="新細明體" pitchFamily="18" charset="-120"/>
              </a:defRPr>
            </a:lvl7pPr>
            <a:lvl8pPr marL="3429000" indent="-228600" defTabSz="188913" eaLnBrk="0" fontAlgn="base" hangingPunct="0">
              <a:spcBef>
                <a:spcPct val="20000"/>
              </a:spcBef>
              <a:spcAft>
                <a:spcPct val="0"/>
              </a:spcAft>
              <a:buChar char="»"/>
              <a:tabLst>
                <a:tab pos="2863850" algn="l"/>
              </a:tabLst>
              <a:defRPr kumimoji="1" sz="2000">
                <a:solidFill>
                  <a:schemeClr val="tx1"/>
                </a:solidFill>
                <a:latin typeface="Times New Roman" pitchFamily="18" charset="0"/>
                <a:ea typeface="新細明體" pitchFamily="18" charset="-120"/>
              </a:defRPr>
            </a:lvl8pPr>
            <a:lvl9pPr marL="3886200" indent="-228600" defTabSz="188913" eaLnBrk="0" fontAlgn="base" hangingPunct="0">
              <a:spcBef>
                <a:spcPct val="20000"/>
              </a:spcBef>
              <a:spcAft>
                <a:spcPct val="0"/>
              </a:spcAft>
              <a:buChar char="»"/>
              <a:tabLst>
                <a:tab pos="2863850" algn="l"/>
              </a:tabLst>
              <a:defRPr kumimoji="1" sz="2000">
                <a:solidFill>
                  <a:schemeClr val="tx1"/>
                </a:solidFill>
                <a:latin typeface="Times New Roman" pitchFamily="18" charset="0"/>
                <a:ea typeface="新細明體" pitchFamily="18" charset="-120"/>
              </a:defRPr>
            </a:lvl9pPr>
          </a:lstStyle>
          <a:p>
            <a:pPr eaLnBrk="1" hangingPunct="1">
              <a:lnSpc>
                <a:spcPct val="130000"/>
              </a:lnSpc>
              <a:spcBef>
                <a:spcPct val="10000"/>
              </a:spcBef>
              <a:buFont typeface="Monotype Sorts"/>
              <a:buNone/>
              <a:defRPr/>
            </a:pPr>
            <a:r>
              <a:rPr lang="en-US" altLang="zh-TW" sz="2400" dirty="0">
                <a:latin typeface="微軟正黑體" panose="020B0604030504040204" pitchFamily="34" charset="-120"/>
                <a:ea typeface="微軟正黑體" panose="020B0604030504040204" pitchFamily="34" charset="-120"/>
              </a:rPr>
              <a:t>1.</a:t>
            </a: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Est. Date</a:t>
            </a:r>
            <a:r>
              <a:rPr lang="en-US" altLang="zh-TW" sz="2400" dirty="0">
                <a:latin typeface="微軟正黑體" panose="020B0604030504040204" pitchFamily="34" charset="-120"/>
                <a:ea typeface="微軟正黑體" panose="020B0604030504040204" pitchFamily="34" charset="-120"/>
                <a:cs typeface="Arial" pitchFamily="34" charset="0"/>
              </a:rPr>
              <a:t>: </a:t>
            </a:r>
            <a:r>
              <a:rPr lang="en-US" altLang="zh-TW" sz="2400" dirty="0">
                <a:latin typeface="微軟正黑體" panose="020B0604030504040204" pitchFamily="34" charset="-120"/>
                <a:ea typeface="微軟正黑體" panose="020B0604030504040204" pitchFamily="34" charset="-120"/>
              </a:rPr>
              <a:t>October 1955   /  </a:t>
            </a: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Listing Date: May 1999 </a:t>
            </a:r>
            <a:endParaRPr lang="zh-TW" altLang="en-US" sz="2400" dirty="0">
              <a:latin typeface="微軟正黑體" panose="020B0604030504040204" pitchFamily="34" charset="-120"/>
              <a:ea typeface="微軟正黑體" panose="020B0604030504040204" pitchFamily="34" charset="-120"/>
            </a:endParaRPr>
          </a:p>
          <a:p>
            <a:pPr eaLnBrk="1" hangingPunct="1">
              <a:lnSpc>
                <a:spcPct val="130000"/>
              </a:lnSpc>
              <a:spcBef>
                <a:spcPct val="10000"/>
              </a:spcBef>
              <a:buFont typeface="Monotype Sorts"/>
              <a:buNone/>
              <a:defRPr/>
            </a:pPr>
            <a:r>
              <a:rPr lang="en-US" altLang="zh-TW" sz="2400" dirty="0">
                <a:latin typeface="微軟正黑體" panose="020B0604030504040204" pitchFamily="34" charset="-120"/>
                <a:ea typeface="微軟正黑體" panose="020B0604030504040204" pitchFamily="34" charset="-120"/>
              </a:rPr>
              <a:t>2.</a:t>
            </a: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Capital:</a:t>
            </a: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NT</a:t>
            </a:r>
            <a:r>
              <a:rPr lang="en-US" altLang="ja-JP" sz="2400" dirty="0">
                <a:latin typeface="微軟正黑體" panose="020B0604030504040204" pitchFamily="34" charset="-120"/>
                <a:ea typeface="微軟正黑體" panose="020B0604030504040204" pitchFamily="34" charset="-120"/>
              </a:rPr>
              <a:t>$ 734 </a:t>
            </a:r>
            <a:r>
              <a:rPr lang="en-US" altLang="zh-TW" sz="2400" dirty="0">
                <a:latin typeface="微軟正黑體" panose="020B0604030504040204" pitchFamily="34" charset="-120"/>
                <a:ea typeface="微軟正黑體" panose="020B0604030504040204" pitchFamily="34" charset="-120"/>
              </a:rPr>
              <a:t>million</a:t>
            </a:r>
            <a:r>
              <a:rPr lang="en-US" altLang="zh-CN" sz="2400" dirty="0">
                <a:latin typeface="微軟正黑體" panose="020B0604030504040204" pitchFamily="34" charset="-120"/>
                <a:ea typeface="微軟正黑體" panose="020B0604030504040204" pitchFamily="34" charset="-120"/>
              </a:rPr>
              <a:t> </a:t>
            </a:r>
            <a:endParaRPr lang="zh-TW" altLang="en-US" sz="2400" dirty="0">
              <a:latin typeface="微軟正黑體" panose="020B0604030504040204" pitchFamily="34" charset="-120"/>
              <a:ea typeface="微軟正黑體" panose="020B0604030504040204" pitchFamily="34" charset="-120"/>
            </a:endParaRPr>
          </a:p>
          <a:p>
            <a:pPr marL="0" indent="0" eaLnBrk="1" hangingPunct="1">
              <a:lnSpc>
                <a:spcPct val="120000"/>
              </a:lnSpc>
              <a:spcBef>
                <a:spcPct val="0"/>
              </a:spcBef>
              <a:buNone/>
              <a:defRPr/>
            </a:pPr>
            <a:r>
              <a:rPr lang="en-US" altLang="zh-TW" sz="2400" dirty="0">
                <a:latin typeface="微軟正黑體" panose="020B0604030504040204" pitchFamily="34" charset="-120"/>
                <a:ea typeface="微軟正黑體" panose="020B0604030504040204" pitchFamily="34" charset="-120"/>
              </a:rPr>
              <a:t>3.</a:t>
            </a: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Land:</a:t>
            </a: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62,800</a:t>
            </a:r>
            <a:r>
              <a:rPr lang="en-US" altLang="zh-TW" sz="2400" dirty="0">
                <a:solidFill>
                  <a:schemeClr val="accent2"/>
                </a:solidFill>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M</a:t>
            </a:r>
            <a:r>
              <a:rPr lang="en-US" altLang="zh-TW" sz="2400" baseline="30000" dirty="0">
                <a:latin typeface="微軟正黑體" panose="020B0604030504040204" pitchFamily="34" charset="-120"/>
                <a:ea typeface="微軟正黑體" panose="020B0604030504040204" pitchFamily="34" charset="-120"/>
              </a:rPr>
              <a:t>2</a:t>
            </a:r>
            <a:r>
              <a:rPr lang="en-US" altLang="zh-TW" sz="2400" dirty="0">
                <a:latin typeface="微軟正黑體" panose="020B0604030504040204" pitchFamily="34" charset="-120"/>
                <a:ea typeface="微軟正黑體" panose="020B0604030504040204" pitchFamily="34" charset="-120"/>
              </a:rPr>
              <a:t>  </a:t>
            </a: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 </a:t>
            </a: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 Building: </a:t>
            </a:r>
            <a:r>
              <a:rPr lang="zh-TW" altLang="en-US" sz="2400" dirty="0">
                <a:latin typeface="微軟正黑體" panose="020B0604030504040204" pitchFamily="34" charset="-120"/>
                <a:ea typeface="微軟正黑體" panose="020B0604030504040204" pitchFamily="34" charset="-120"/>
              </a:rPr>
              <a:t>30,113 </a:t>
            </a:r>
            <a:r>
              <a:rPr lang="en-US" altLang="zh-TW" sz="2400" dirty="0">
                <a:latin typeface="微軟正黑體" panose="020B0604030504040204" pitchFamily="34" charset="-120"/>
                <a:ea typeface="微軟正黑體" panose="020B0604030504040204" pitchFamily="34" charset="-120"/>
              </a:rPr>
              <a:t>M</a:t>
            </a:r>
            <a:r>
              <a:rPr lang="en-US" altLang="zh-TW" sz="2400" baseline="30000" dirty="0">
                <a:latin typeface="微軟正黑體" panose="020B0604030504040204" pitchFamily="34" charset="-120"/>
                <a:ea typeface="微軟正黑體" panose="020B0604030504040204" pitchFamily="34" charset="-120"/>
              </a:rPr>
              <a:t>2</a:t>
            </a:r>
            <a:r>
              <a:rPr lang="en-US" altLang="zh-TW" sz="2400" dirty="0">
                <a:latin typeface="微軟正黑體" panose="020B0604030504040204" pitchFamily="34" charset="-120"/>
                <a:ea typeface="微軟正黑體" panose="020B0604030504040204" pitchFamily="34" charset="-120"/>
              </a:rPr>
              <a:t> </a:t>
            </a:r>
          </a:p>
          <a:p>
            <a:pPr marL="0" indent="0" eaLnBrk="1" hangingPunct="1">
              <a:lnSpc>
                <a:spcPct val="120000"/>
              </a:lnSpc>
              <a:spcBef>
                <a:spcPct val="0"/>
              </a:spcBef>
              <a:buNone/>
              <a:defRPr/>
            </a:pPr>
            <a:r>
              <a:rPr lang="en-US" altLang="zh-TW" sz="2400" dirty="0">
                <a:latin typeface="微軟正黑體" panose="020B0604030504040204" pitchFamily="34" charset="-120"/>
                <a:ea typeface="微軟正黑體" panose="020B0604030504040204" pitchFamily="34" charset="-120"/>
              </a:rPr>
              <a:t>4.</a:t>
            </a:r>
            <a:r>
              <a:rPr lang="zh-TW" altLang="en-US" sz="2400" dirty="0">
                <a:latin typeface="微軟正黑體" panose="020B0604030504040204" pitchFamily="34" charset="-120"/>
                <a:ea typeface="微軟正黑體" panose="020B0604030504040204" pitchFamily="34" charset="-120"/>
              </a:rPr>
              <a:t>  </a:t>
            </a:r>
            <a:r>
              <a:rPr lang="en-US" altLang="ja-JP" sz="2400" dirty="0">
                <a:latin typeface="微軟正黑體" panose="020B0604030504040204" pitchFamily="34" charset="-120"/>
                <a:ea typeface="微軟正黑體" panose="020B0604030504040204" pitchFamily="34" charset="-120"/>
              </a:rPr>
              <a:t>Main Products</a:t>
            </a:r>
            <a:r>
              <a:rPr lang="en-US" altLang="zh-TW" sz="2400" dirty="0">
                <a:latin typeface="微軟正黑體" panose="020B0604030504040204" pitchFamily="34" charset="-120"/>
                <a:ea typeface="微軟正黑體" panose="020B0604030504040204" pitchFamily="34" charset="-120"/>
              </a:rPr>
              <a:t>:</a:t>
            </a:r>
            <a:r>
              <a:rPr lang="en-US" altLang="ja-JP" sz="2400" dirty="0">
                <a:latin typeface="微軟正黑體" panose="020B0604030504040204" pitchFamily="34" charset="-120"/>
                <a:ea typeface="微軟正黑體" panose="020B0604030504040204" pitchFamily="34" charset="-120"/>
              </a:rPr>
              <a:t> </a:t>
            </a:r>
            <a:r>
              <a:rPr kumimoji="0" lang="en-US" altLang="ja-JP" sz="2400" dirty="0">
                <a:latin typeface="微軟正黑體" panose="020B0604030504040204" pitchFamily="34" charset="-120"/>
                <a:ea typeface="微軟正黑體" panose="020B0604030504040204" pitchFamily="34" charset="-120"/>
              </a:rPr>
              <a:t>Frame , Electric bus frame, RR Body ,</a:t>
            </a:r>
            <a:endParaRPr lang="en-US" altLang="ja-JP" sz="2400" dirty="0">
              <a:latin typeface="微軟正黑體" panose="020B0604030504040204" pitchFamily="34" charset="-120"/>
              <a:ea typeface="微軟正黑體" panose="020B0604030504040204" pitchFamily="34" charset="-120"/>
            </a:endParaRPr>
          </a:p>
          <a:p>
            <a:pPr marL="0" indent="0" eaLnBrk="1" hangingPunct="1">
              <a:lnSpc>
                <a:spcPct val="120000"/>
              </a:lnSpc>
              <a:spcBef>
                <a:spcPct val="0"/>
              </a:spcBef>
              <a:buFontTx/>
              <a:buNone/>
              <a:defRPr/>
            </a:pPr>
            <a:r>
              <a:rPr lang="en-US" altLang="ja-JP" sz="2400" dirty="0">
                <a:latin typeface="微軟正黑體" panose="020B0604030504040204" pitchFamily="34" charset="-120"/>
                <a:ea typeface="微軟正黑體" panose="020B0604030504040204" pitchFamily="34" charset="-120"/>
              </a:rPr>
              <a:t>                                   </a:t>
            </a: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Suspension/Stamping parts</a:t>
            </a:r>
          </a:p>
          <a:p>
            <a:pPr marL="0" indent="0" eaLnBrk="1" hangingPunct="1">
              <a:lnSpc>
                <a:spcPct val="120000"/>
              </a:lnSpc>
              <a:spcBef>
                <a:spcPct val="0"/>
              </a:spcBef>
              <a:buNone/>
              <a:defRPr/>
            </a:pPr>
            <a:r>
              <a:rPr lang="en-US" altLang="zh-TW" sz="2400" dirty="0">
                <a:latin typeface="微軟正黑體" panose="020B0604030504040204" pitchFamily="34" charset="-120"/>
                <a:ea typeface="微軟正黑體" panose="020B0604030504040204" pitchFamily="34" charset="-120"/>
              </a:rPr>
              <a:t>5.</a:t>
            </a:r>
            <a:r>
              <a:rPr lang="zh-TW" altLang="en-US" sz="2400" dirty="0">
                <a:latin typeface="微軟正黑體" panose="020B0604030504040204" pitchFamily="34" charset="-120"/>
                <a:ea typeface="微軟正黑體" panose="020B0604030504040204" pitchFamily="34" charset="-120"/>
              </a:rPr>
              <a:t>  </a:t>
            </a:r>
            <a:r>
              <a:rPr lang="en-US" altLang="ja-JP" sz="2400" dirty="0">
                <a:latin typeface="微軟正黑體" panose="020B0604030504040204" pitchFamily="34" charset="-120"/>
                <a:ea typeface="微軟正黑體" panose="020B0604030504040204" pitchFamily="34" charset="-120"/>
              </a:rPr>
              <a:t>Main Customers:</a:t>
            </a:r>
            <a:r>
              <a:rPr lang="en-US" altLang="zh-TW" sz="2400" dirty="0">
                <a:latin typeface="微軟正黑體" panose="020B0604030504040204" pitchFamily="34" charset="-120"/>
                <a:ea typeface="微軟正黑體" panose="020B0604030504040204" pitchFamily="34" charset="-120"/>
              </a:rPr>
              <a:t> China Motors (37%), </a:t>
            </a:r>
          </a:p>
          <a:p>
            <a:pPr marL="0" indent="0" eaLnBrk="1" hangingPunct="1">
              <a:lnSpc>
                <a:spcPct val="120000"/>
              </a:lnSpc>
              <a:spcBef>
                <a:spcPct val="0"/>
              </a:spcBef>
              <a:buFontTx/>
              <a:buNone/>
              <a:defRPr/>
            </a:pPr>
            <a:r>
              <a:rPr lang="en-US" altLang="zh-TW" sz="2400" dirty="0">
                <a:latin typeface="微軟正黑體" panose="020B0604030504040204" pitchFamily="34" charset="-120"/>
                <a:ea typeface="微軟正黑體" panose="020B0604030504040204" pitchFamily="34" charset="-120"/>
              </a:rPr>
              <a:t>                                   </a:t>
            </a:r>
            <a:r>
              <a:rPr lang="zh-TW" altLang="en-US" sz="2400" dirty="0">
                <a:latin typeface="微軟正黑體" panose="020B0604030504040204" pitchFamily="34" charset="-120"/>
                <a:ea typeface="微軟正黑體" panose="020B0604030504040204" pitchFamily="34" charset="-120"/>
              </a:rPr>
              <a:t>    </a:t>
            </a:r>
            <a:r>
              <a:rPr lang="en-US" altLang="ja-JP" sz="2400" dirty="0" err="1">
                <a:latin typeface="微軟正黑體" panose="020B0604030504040204" pitchFamily="34" charset="-120"/>
                <a:ea typeface="微軟正黑體" panose="020B0604030504040204" pitchFamily="34" charset="-120"/>
              </a:rPr>
              <a:t>Kuozui</a:t>
            </a:r>
            <a:r>
              <a:rPr lang="en-US" altLang="ja-JP" sz="2400" dirty="0">
                <a:latin typeface="微軟正黑體" panose="020B0604030504040204" pitchFamily="34" charset="-120"/>
                <a:ea typeface="微軟正黑體" panose="020B0604030504040204" pitchFamily="34" charset="-120"/>
              </a:rPr>
              <a:t> Motors</a:t>
            </a: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(32%),</a:t>
            </a:r>
          </a:p>
          <a:p>
            <a:pPr marL="0" indent="0" eaLnBrk="1" hangingPunct="1">
              <a:lnSpc>
                <a:spcPct val="120000"/>
              </a:lnSpc>
              <a:spcBef>
                <a:spcPct val="0"/>
              </a:spcBef>
              <a:buFontTx/>
              <a:buNone/>
              <a:defRPr/>
            </a:pP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 RAC Electric Vehicles (10%) , </a:t>
            </a:r>
          </a:p>
          <a:p>
            <a:pPr marL="0" indent="0" eaLnBrk="1" hangingPunct="1">
              <a:lnSpc>
                <a:spcPct val="120000"/>
              </a:lnSpc>
              <a:spcBef>
                <a:spcPct val="0"/>
              </a:spcBef>
              <a:buFontTx/>
              <a:buNone/>
              <a:defRPr/>
            </a:pP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King Lung Auto (9%) , </a:t>
            </a:r>
          </a:p>
          <a:p>
            <a:pPr marL="0" indent="0" eaLnBrk="1" hangingPunct="1">
              <a:lnSpc>
                <a:spcPct val="120000"/>
              </a:lnSpc>
              <a:spcBef>
                <a:spcPct val="0"/>
              </a:spcBef>
              <a:buFontTx/>
              <a:buNone/>
              <a:defRPr/>
            </a:pPr>
            <a:r>
              <a:rPr lang="zh-TW" altLang="en-US" sz="2400" dirty="0">
                <a:latin typeface="微軟正黑體" panose="020B0604030504040204" pitchFamily="34" charset="-120"/>
                <a:ea typeface="微軟正黑體" panose="020B0604030504040204" pitchFamily="34" charset="-120"/>
              </a:rPr>
              <a:t>                                       </a:t>
            </a:r>
            <a:r>
              <a:rPr lang="en-US" altLang="zh-TW" sz="2400" dirty="0">
                <a:latin typeface="微軟正黑體" panose="020B0604030504040204" pitchFamily="34" charset="-120"/>
                <a:ea typeface="微軟正黑體" panose="020B0604030504040204" pitchFamily="34" charset="-120"/>
              </a:rPr>
              <a:t>Tron Energy Technology (4%)</a:t>
            </a:r>
          </a:p>
          <a:p>
            <a:pPr eaLnBrk="1" hangingPunct="1">
              <a:lnSpc>
                <a:spcPct val="120000"/>
              </a:lnSpc>
              <a:spcBef>
                <a:spcPct val="0"/>
              </a:spcBef>
              <a:buFontTx/>
              <a:buNone/>
              <a:defRPr/>
            </a:pPr>
            <a:endParaRPr lang="en-US" altLang="zh-TW" sz="2800" dirty="0">
              <a:latin typeface="微軟正黑體" panose="020B0604030504040204" pitchFamily="34" charset="-120"/>
              <a:ea typeface="微軟正黑體" panose="020B0604030504040204" pitchFamily="34" charset="-120"/>
            </a:endParaRPr>
          </a:p>
          <a:p>
            <a:pPr eaLnBrk="1" hangingPunct="1">
              <a:lnSpc>
                <a:spcPct val="120000"/>
              </a:lnSpc>
              <a:spcBef>
                <a:spcPct val="0"/>
              </a:spcBef>
              <a:buFontTx/>
              <a:buNone/>
              <a:defRPr/>
            </a:pPr>
            <a:r>
              <a:rPr lang="zh-TW" altLang="en-US" sz="2800" dirty="0">
                <a:ea typeface="MS Gothic" pitchFamily="49" charset="-128"/>
              </a:rPr>
              <a:t>                                      </a:t>
            </a:r>
            <a:r>
              <a:rPr lang="en-US" altLang="zh-TW" sz="2800" dirty="0"/>
              <a:t>    </a:t>
            </a:r>
          </a:p>
          <a:p>
            <a:pPr eaLnBrk="1" hangingPunct="1">
              <a:lnSpc>
                <a:spcPct val="120000"/>
              </a:lnSpc>
              <a:spcBef>
                <a:spcPct val="0"/>
              </a:spcBef>
              <a:buFontTx/>
              <a:buNone/>
              <a:defRPr/>
            </a:pPr>
            <a:r>
              <a:rPr lang="en-US" altLang="zh-TW" sz="2800" dirty="0"/>
              <a:t>                                      </a:t>
            </a:r>
            <a:endParaRPr lang="en-US" altLang="zh-TW" sz="2800" dirty="0">
              <a:ea typeface="標楷體" pitchFamily="65" charset="-120"/>
            </a:endParaRPr>
          </a:p>
        </p:txBody>
      </p:sp>
      <p:grpSp>
        <p:nvGrpSpPr>
          <p:cNvPr id="13318" name="Group 7">
            <a:extLst>
              <a:ext uri="{FF2B5EF4-FFF2-40B4-BE49-F238E27FC236}">
                <a16:creationId xmlns:a16="http://schemas.microsoft.com/office/drawing/2014/main" id="{A052B358-5A58-EB70-483D-FDDAF0EB6F38}"/>
              </a:ext>
            </a:extLst>
          </p:cNvPr>
          <p:cNvGrpSpPr>
            <a:grpSpLocks/>
          </p:cNvGrpSpPr>
          <p:nvPr/>
        </p:nvGrpSpPr>
        <p:grpSpPr bwMode="auto">
          <a:xfrm>
            <a:off x="95250" y="1108075"/>
            <a:ext cx="9582150" cy="131763"/>
            <a:chOff x="0" y="756"/>
            <a:chExt cx="5764" cy="114"/>
          </a:xfrm>
        </p:grpSpPr>
        <p:sp>
          <p:nvSpPr>
            <p:cNvPr id="3" name="Rectangle 8">
              <a:extLst>
                <a:ext uri="{FF2B5EF4-FFF2-40B4-BE49-F238E27FC236}">
                  <a16:creationId xmlns:a16="http://schemas.microsoft.com/office/drawing/2014/main" id="{3C54DA2B-3152-C6D8-1C2C-3D036601B96C}"/>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13320" name="Rectangle 9">
              <a:extLst>
                <a:ext uri="{FF2B5EF4-FFF2-40B4-BE49-F238E27FC236}">
                  <a16:creationId xmlns:a16="http://schemas.microsoft.com/office/drawing/2014/main" id="{B9FFDAAB-6EB6-7873-6607-09D2274FED0C}"/>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3321" name="Rectangle 10">
              <a:extLst>
                <a:ext uri="{FF2B5EF4-FFF2-40B4-BE49-F238E27FC236}">
                  <a16:creationId xmlns:a16="http://schemas.microsoft.com/office/drawing/2014/main" id="{82604B1D-24B7-9869-734F-A45287EB9F96}"/>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3322" name="Rectangle 11">
              <a:extLst>
                <a:ext uri="{FF2B5EF4-FFF2-40B4-BE49-F238E27FC236}">
                  <a16:creationId xmlns:a16="http://schemas.microsoft.com/office/drawing/2014/main" id="{E3F2B4D9-BC70-B97E-F081-27D3D33E52CE}"/>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3323" name="Rectangle 12">
              <a:extLst>
                <a:ext uri="{FF2B5EF4-FFF2-40B4-BE49-F238E27FC236}">
                  <a16:creationId xmlns:a16="http://schemas.microsoft.com/office/drawing/2014/main" id="{AE0F9AC3-237E-6C05-15C9-E152E411E3EE}"/>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3324" name="Rectangle 13">
              <a:extLst>
                <a:ext uri="{FF2B5EF4-FFF2-40B4-BE49-F238E27FC236}">
                  <a16:creationId xmlns:a16="http://schemas.microsoft.com/office/drawing/2014/main" id="{27345811-6877-7B76-8CF9-9D126557738A}"/>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3325" name="Rectangle 14">
              <a:extLst>
                <a:ext uri="{FF2B5EF4-FFF2-40B4-BE49-F238E27FC236}">
                  <a16:creationId xmlns:a16="http://schemas.microsoft.com/office/drawing/2014/main" id="{D1E7122E-26BC-8556-FDC4-87B8723A8689}"/>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3326" name="Rectangle 15">
              <a:extLst>
                <a:ext uri="{FF2B5EF4-FFF2-40B4-BE49-F238E27FC236}">
                  <a16:creationId xmlns:a16="http://schemas.microsoft.com/office/drawing/2014/main" id="{3CDD243D-1B49-5AA5-FAAB-4629A767A1EE}"/>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3327" name="Rectangle 16">
              <a:extLst>
                <a:ext uri="{FF2B5EF4-FFF2-40B4-BE49-F238E27FC236}">
                  <a16:creationId xmlns:a16="http://schemas.microsoft.com/office/drawing/2014/main" id="{E9C7AD02-8253-03B5-3720-12A74BEB1FD0}"/>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3328" name="Rectangle 17">
              <a:extLst>
                <a:ext uri="{FF2B5EF4-FFF2-40B4-BE49-F238E27FC236}">
                  <a16:creationId xmlns:a16="http://schemas.microsoft.com/office/drawing/2014/main" id="{6033CD10-7776-970B-0C8A-FF2C7D55F86A}"/>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3329" name="Rectangle 18">
              <a:extLst>
                <a:ext uri="{FF2B5EF4-FFF2-40B4-BE49-F238E27FC236}">
                  <a16:creationId xmlns:a16="http://schemas.microsoft.com/office/drawing/2014/main" id="{0B88A959-E906-E72A-9BA9-EB95EA3ADCF7}"/>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3330" name="Rectangle 19">
              <a:extLst>
                <a:ext uri="{FF2B5EF4-FFF2-40B4-BE49-F238E27FC236}">
                  <a16:creationId xmlns:a16="http://schemas.microsoft.com/office/drawing/2014/main" id="{09E40D0A-5BF9-9336-0653-A0ACEAED1E64}"/>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3331" name="Rectangle 20">
              <a:extLst>
                <a:ext uri="{FF2B5EF4-FFF2-40B4-BE49-F238E27FC236}">
                  <a16:creationId xmlns:a16="http://schemas.microsoft.com/office/drawing/2014/main" id="{F21F20A5-002A-FFE1-1C85-359F191AC351}"/>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grpSp>
    </p:spTree>
  </p:cSld>
  <p:clrMapOvr>
    <a:masterClrMapping/>
  </p:clrMapOvr>
  <p:transition advTm="10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a:extLst>
              <a:ext uri="{FF2B5EF4-FFF2-40B4-BE49-F238E27FC236}">
                <a16:creationId xmlns:a16="http://schemas.microsoft.com/office/drawing/2014/main" id="{26406775-9E72-31C0-BA3C-548C14487777}"/>
              </a:ext>
            </a:extLst>
          </p:cNvPr>
          <p:cNvSpPr txBox="1">
            <a:spLocks noChangeArrowheads="1"/>
          </p:cNvSpPr>
          <p:nvPr/>
        </p:nvSpPr>
        <p:spPr bwMode="auto">
          <a:xfrm>
            <a:off x="849313" y="269875"/>
            <a:ext cx="84248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50000"/>
              </a:spcBef>
              <a:buFontTx/>
              <a:buNone/>
            </a:pPr>
            <a:r>
              <a:rPr lang="en-US" altLang="zh-TW" sz="4000" dirty="0">
                <a:solidFill>
                  <a:srgbClr val="000066"/>
                </a:solidFill>
                <a:latin typeface="微軟正黑體" panose="020B0604030504040204" pitchFamily="34" charset="-120"/>
                <a:ea typeface="微軟正黑體" panose="020B0604030504040204" pitchFamily="34" charset="-120"/>
              </a:rPr>
              <a:t>Investment Structure</a:t>
            </a:r>
          </a:p>
        </p:txBody>
      </p:sp>
      <p:pic>
        <p:nvPicPr>
          <p:cNvPr id="14339" name="Picture 5" descr="KIAN SHEN">
            <a:extLst>
              <a:ext uri="{FF2B5EF4-FFF2-40B4-BE49-F238E27FC236}">
                <a16:creationId xmlns:a16="http://schemas.microsoft.com/office/drawing/2014/main" id="{00434D1E-AA8F-FFCB-5F66-15EDC7782DB1}"/>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 y="7620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0" name="Rectangle 58">
            <a:extLst>
              <a:ext uri="{FF2B5EF4-FFF2-40B4-BE49-F238E27FC236}">
                <a16:creationId xmlns:a16="http://schemas.microsoft.com/office/drawing/2014/main" id="{BE5DB75E-8791-A459-6573-0A4E2689FF1E}"/>
              </a:ext>
            </a:extLst>
          </p:cNvPr>
          <p:cNvSpPr>
            <a:spLocks noChangeArrowheads="1"/>
          </p:cNvSpPr>
          <p:nvPr/>
        </p:nvSpPr>
        <p:spPr bwMode="auto">
          <a:xfrm>
            <a:off x="5376863" y="2447925"/>
            <a:ext cx="1566862" cy="792163"/>
          </a:xfrm>
          <a:prstGeom prst="rect">
            <a:avLst/>
          </a:prstGeom>
          <a:solidFill>
            <a:srgbClr val="CCFFFF"/>
          </a:solidFill>
          <a:ln w="19050" algn="ctr">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endParaRPr lang="zh-TW" altLang="en-US" sz="1300" b="0">
              <a:latin typeface="微軟正黑體" panose="020B0604030504040204" pitchFamily="34" charset="-120"/>
              <a:ea typeface="微軟正黑體" panose="020B0604030504040204" pitchFamily="34" charset="-120"/>
            </a:endParaRPr>
          </a:p>
          <a:p>
            <a:pPr algn="ctr" eaLnBrk="1" hangingPunct="1">
              <a:lnSpc>
                <a:spcPct val="90000"/>
              </a:lnSpc>
              <a:spcBef>
                <a:spcPct val="0"/>
              </a:spcBef>
              <a:buFontTx/>
              <a:buNone/>
            </a:pPr>
            <a:r>
              <a:rPr lang="en-US" altLang="zh-TW" sz="1300">
                <a:latin typeface="微軟正黑體" panose="020B0604030504040204" pitchFamily="34" charset="-120"/>
                <a:ea typeface="微軟正黑體" panose="020B0604030504040204" pitchFamily="34" charset="-120"/>
              </a:rPr>
              <a:t>Guangzhou</a:t>
            </a:r>
          </a:p>
          <a:p>
            <a:pPr algn="ctr" eaLnBrk="1" hangingPunct="1">
              <a:lnSpc>
                <a:spcPct val="90000"/>
              </a:lnSpc>
              <a:spcBef>
                <a:spcPct val="0"/>
              </a:spcBef>
              <a:buFontTx/>
              <a:buNone/>
            </a:pPr>
            <a:r>
              <a:rPr lang="en-US" altLang="zh-TW" sz="1300">
                <a:latin typeface="微軟正黑體" panose="020B0604030504040204" pitchFamily="34" charset="-120"/>
                <a:ea typeface="微軟正黑體" panose="020B0604030504040204" pitchFamily="34" charset="-120"/>
              </a:rPr>
              <a:t>NTN-Yulon </a:t>
            </a:r>
          </a:p>
          <a:p>
            <a:pPr algn="ctr" eaLnBrk="1" hangingPunct="1">
              <a:lnSpc>
                <a:spcPct val="90000"/>
              </a:lnSpc>
              <a:spcBef>
                <a:spcPct val="0"/>
              </a:spcBef>
              <a:buFontTx/>
              <a:buNone/>
            </a:pPr>
            <a:r>
              <a:rPr lang="en-US" altLang="zh-TW" sz="1300">
                <a:latin typeface="微軟正黑體" panose="020B0604030504040204" pitchFamily="34" charset="-120"/>
                <a:ea typeface="微軟正黑體" panose="020B0604030504040204" pitchFamily="34" charset="-120"/>
              </a:rPr>
              <a:t>Drivetrain Co.,Ltd</a:t>
            </a:r>
          </a:p>
          <a:p>
            <a:pPr algn="ctr" eaLnBrk="1" hangingPunct="1">
              <a:spcBef>
                <a:spcPct val="0"/>
              </a:spcBef>
              <a:buFontTx/>
              <a:buNone/>
            </a:pPr>
            <a:endParaRPr lang="zh-TW" altLang="en-US" sz="1300" b="0">
              <a:latin typeface="微軟正黑體" panose="020B0604030504040204" pitchFamily="34" charset="-120"/>
              <a:ea typeface="微軟正黑體" panose="020B0604030504040204" pitchFamily="34" charset="-120"/>
            </a:endParaRPr>
          </a:p>
        </p:txBody>
      </p:sp>
      <p:sp>
        <p:nvSpPr>
          <p:cNvPr id="14341" name="Rectangle 59">
            <a:extLst>
              <a:ext uri="{FF2B5EF4-FFF2-40B4-BE49-F238E27FC236}">
                <a16:creationId xmlns:a16="http://schemas.microsoft.com/office/drawing/2014/main" id="{60976992-9F53-CF66-DFEF-50917BB855C3}"/>
              </a:ext>
            </a:extLst>
          </p:cNvPr>
          <p:cNvSpPr>
            <a:spLocks noChangeArrowheads="1"/>
          </p:cNvSpPr>
          <p:nvPr/>
        </p:nvSpPr>
        <p:spPr bwMode="auto">
          <a:xfrm>
            <a:off x="365125" y="1873250"/>
            <a:ext cx="1223963" cy="574675"/>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1600" dirty="0">
                <a:latin typeface="微軟正黑體" panose="020B0604030504040204" pitchFamily="34" charset="-120"/>
                <a:ea typeface="微軟正黑體" panose="020B0604030504040204" pitchFamily="34" charset="-120"/>
              </a:rPr>
              <a:t>China </a:t>
            </a:r>
          </a:p>
          <a:p>
            <a:pPr algn="ctr" eaLnBrk="1" hangingPunct="1">
              <a:spcBef>
                <a:spcPct val="0"/>
              </a:spcBef>
              <a:buFontTx/>
              <a:buNone/>
            </a:pPr>
            <a:r>
              <a:rPr lang="en-US" altLang="zh-TW" sz="1600" dirty="0">
                <a:latin typeface="微軟正黑體" panose="020B0604030504040204" pitchFamily="34" charset="-120"/>
                <a:ea typeface="微軟正黑體" panose="020B0604030504040204" pitchFamily="34" charset="-120"/>
              </a:rPr>
              <a:t>Motors</a:t>
            </a:r>
            <a:endParaRPr lang="zh-TW" altLang="en-US" sz="1600" dirty="0">
              <a:latin typeface="微軟正黑體" panose="020B0604030504040204" pitchFamily="34" charset="-120"/>
              <a:ea typeface="微軟正黑體" panose="020B0604030504040204" pitchFamily="34" charset="-120"/>
            </a:endParaRPr>
          </a:p>
        </p:txBody>
      </p:sp>
      <p:sp>
        <p:nvSpPr>
          <p:cNvPr id="14342" name="Rectangle 60">
            <a:extLst>
              <a:ext uri="{FF2B5EF4-FFF2-40B4-BE49-F238E27FC236}">
                <a16:creationId xmlns:a16="http://schemas.microsoft.com/office/drawing/2014/main" id="{D4E8E02D-FEF7-47D7-3723-B29310F76B8F}"/>
              </a:ext>
            </a:extLst>
          </p:cNvPr>
          <p:cNvSpPr>
            <a:spLocks noChangeArrowheads="1"/>
          </p:cNvSpPr>
          <p:nvPr/>
        </p:nvSpPr>
        <p:spPr bwMode="auto">
          <a:xfrm>
            <a:off x="365125" y="2682875"/>
            <a:ext cx="1223963" cy="574675"/>
          </a:xfrm>
          <a:prstGeom prst="rect">
            <a:avLst/>
          </a:prstGeom>
          <a:solidFill>
            <a:schemeClr val="bg1"/>
          </a:solidFill>
          <a:ln w="9525">
            <a:solidFill>
              <a:schemeClr val="tx1"/>
            </a:solidFill>
            <a:miter lim="800000"/>
            <a:headEnd/>
            <a:tailEnd/>
          </a:ln>
        </p:spPr>
        <p:txBody>
          <a:bodyPr wrap="none" anchor="ctr"/>
          <a:lstStyle>
            <a:lvl1pPr defTabSz="762000">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defTabSz="76200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defTabSz="7620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1600">
                <a:latin typeface="微軟正黑體" panose="020B0604030504040204" pitchFamily="34" charset="-120"/>
                <a:ea typeface="微軟正黑體" panose="020B0604030504040204" pitchFamily="34" charset="-120"/>
              </a:rPr>
              <a:t>Kuozui </a:t>
            </a:r>
          </a:p>
          <a:p>
            <a:pPr algn="ctr" eaLnBrk="1" hangingPunct="1">
              <a:spcBef>
                <a:spcPct val="0"/>
              </a:spcBef>
              <a:buFontTx/>
              <a:buNone/>
            </a:pPr>
            <a:r>
              <a:rPr lang="en-US" altLang="zh-TW" sz="1600">
                <a:latin typeface="微軟正黑體" panose="020B0604030504040204" pitchFamily="34" charset="-120"/>
                <a:ea typeface="微軟正黑體" panose="020B0604030504040204" pitchFamily="34" charset="-120"/>
              </a:rPr>
              <a:t>Motors</a:t>
            </a:r>
            <a:endParaRPr lang="zh-TW" altLang="en-US" sz="1600">
              <a:latin typeface="微軟正黑體" panose="020B0604030504040204" pitchFamily="34" charset="-120"/>
              <a:ea typeface="微軟正黑體" panose="020B0604030504040204" pitchFamily="34" charset="-120"/>
            </a:endParaRPr>
          </a:p>
        </p:txBody>
      </p:sp>
      <p:sp>
        <p:nvSpPr>
          <p:cNvPr id="14343" name="Rectangle 61">
            <a:extLst>
              <a:ext uri="{FF2B5EF4-FFF2-40B4-BE49-F238E27FC236}">
                <a16:creationId xmlns:a16="http://schemas.microsoft.com/office/drawing/2014/main" id="{DF1C5DA7-6A6F-0FD6-472F-340E4AB450EF}"/>
              </a:ext>
            </a:extLst>
          </p:cNvPr>
          <p:cNvSpPr>
            <a:spLocks noChangeArrowheads="1"/>
          </p:cNvSpPr>
          <p:nvPr/>
        </p:nvSpPr>
        <p:spPr bwMode="auto">
          <a:xfrm>
            <a:off x="379413" y="3546475"/>
            <a:ext cx="1223962" cy="574675"/>
          </a:xfrm>
          <a:prstGeom prst="rect">
            <a:avLst/>
          </a:prstGeom>
          <a:solidFill>
            <a:schemeClr val="bg1"/>
          </a:solidFill>
          <a:ln w="9525">
            <a:solidFill>
              <a:schemeClr val="tx1"/>
            </a:solidFill>
            <a:miter lim="800000"/>
            <a:headEnd/>
            <a:tailEnd/>
          </a:ln>
        </p:spPr>
        <p:txBody>
          <a:bodyPr wrap="none" anchor="ctr"/>
          <a:lstStyle>
            <a:lvl1pPr defTabSz="762000">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defTabSz="76200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defTabSz="7620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1600">
                <a:latin typeface="微軟正黑體" panose="020B0604030504040204" pitchFamily="34" charset="-120"/>
                <a:ea typeface="微軟正黑體" panose="020B0604030504040204" pitchFamily="34" charset="-120"/>
              </a:rPr>
              <a:t>The general </a:t>
            </a:r>
          </a:p>
          <a:p>
            <a:pPr algn="ctr" eaLnBrk="1" hangingPunct="1">
              <a:spcBef>
                <a:spcPct val="0"/>
              </a:spcBef>
              <a:buFontTx/>
              <a:buNone/>
            </a:pPr>
            <a:r>
              <a:rPr lang="en-US" altLang="zh-TW" sz="1600">
                <a:latin typeface="微軟正黑體" panose="020B0604030504040204" pitchFamily="34" charset="-120"/>
                <a:ea typeface="微軟正黑體" panose="020B0604030504040204" pitchFamily="34" charset="-120"/>
              </a:rPr>
              <a:t>public</a:t>
            </a:r>
            <a:endParaRPr lang="zh-TW" altLang="en-US" sz="1600">
              <a:latin typeface="微軟正黑體" panose="020B0604030504040204" pitchFamily="34" charset="-120"/>
              <a:ea typeface="微軟正黑體" panose="020B0604030504040204" pitchFamily="34" charset="-120"/>
            </a:endParaRPr>
          </a:p>
        </p:txBody>
      </p:sp>
      <p:sp>
        <p:nvSpPr>
          <p:cNvPr id="14344" name="Rectangle 62">
            <a:extLst>
              <a:ext uri="{FF2B5EF4-FFF2-40B4-BE49-F238E27FC236}">
                <a16:creationId xmlns:a16="http://schemas.microsoft.com/office/drawing/2014/main" id="{50120FE7-6018-4BA3-FE80-B294C5454186}"/>
              </a:ext>
            </a:extLst>
          </p:cNvPr>
          <p:cNvSpPr>
            <a:spLocks noChangeArrowheads="1"/>
          </p:cNvSpPr>
          <p:nvPr/>
        </p:nvSpPr>
        <p:spPr bwMode="auto">
          <a:xfrm>
            <a:off x="2293938" y="2682875"/>
            <a:ext cx="1196975" cy="574675"/>
          </a:xfrm>
          <a:prstGeom prst="rect">
            <a:avLst/>
          </a:prstGeom>
          <a:solidFill>
            <a:srgbClr val="FFFF66"/>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1500">
                <a:latin typeface="微軟正黑體" panose="020B0604030504040204" pitchFamily="34" charset="-120"/>
                <a:ea typeface="微軟正黑體" panose="020B0604030504040204" pitchFamily="34" charset="-120"/>
              </a:rPr>
              <a:t>Kian Shen</a:t>
            </a:r>
          </a:p>
        </p:txBody>
      </p:sp>
      <p:sp>
        <p:nvSpPr>
          <p:cNvPr id="9226" name="Text Box 68">
            <a:extLst>
              <a:ext uri="{FF2B5EF4-FFF2-40B4-BE49-F238E27FC236}">
                <a16:creationId xmlns:a16="http://schemas.microsoft.com/office/drawing/2014/main" id="{D9F48F3B-4D40-DBFE-FD52-EE03BB30DE8E}"/>
              </a:ext>
            </a:extLst>
          </p:cNvPr>
          <p:cNvSpPr txBox="1">
            <a:spLocks noChangeArrowheads="1"/>
          </p:cNvSpPr>
          <p:nvPr/>
        </p:nvSpPr>
        <p:spPr bwMode="auto">
          <a:xfrm>
            <a:off x="1517650" y="2773363"/>
            <a:ext cx="675185"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lang="en-US" altLang="zh-TW" sz="1300" dirty="0">
                <a:solidFill>
                  <a:schemeClr val="tx1"/>
                </a:solidFill>
                <a:latin typeface="微軟正黑體" panose="020B0604030504040204" pitchFamily="34" charset="-120"/>
                <a:ea typeface="微軟正黑體" panose="020B0604030504040204" pitchFamily="34" charset="-120"/>
              </a:rPr>
              <a:t>32.9</a:t>
            </a:r>
            <a:r>
              <a:rPr lang="en-US" altLang="zh-TW" sz="1300" i="1" dirty="0">
                <a:solidFill>
                  <a:schemeClr val="tx1"/>
                </a:solidFill>
                <a:latin typeface="微軟正黑體" panose="020B0604030504040204" pitchFamily="34" charset="-120"/>
                <a:ea typeface="微軟正黑體" panose="020B0604030504040204" pitchFamily="34" charset="-120"/>
              </a:rPr>
              <a:t>%</a:t>
            </a:r>
          </a:p>
        </p:txBody>
      </p:sp>
      <p:sp>
        <p:nvSpPr>
          <p:cNvPr id="9227" name="Text Box 69">
            <a:extLst>
              <a:ext uri="{FF2B5EF4-FFF2-40B4-BE49-F238E27FC236}">
                <a16:creationId xmlns:a16="http://schemas.microsoft.com/office/drawing/2014/main" id="{16345872-8B59-D507-8A29-CF2D0B0D4EB7}"/>
              </a:ext>
            </a:extLst>
          </p:cNvPr>
          <p:cNvSpPr txBox="1">
            <a:spLocks noChangeArrowheads="1"/>
          </p:cNvSpPr>
          <p:nvPr/>
        </p:nvSpPr>
        <p:spPr bwMode="auto">
          <a:xfrm>
            <a:off x="1547813" y="1976438"/>
            <a:ext cx="675185"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lang="en-US" altLang="zh-TW" sz="1300" dirty="0">
                <a:solidFill>
                  <a:schemeClr val="tx1"/>
                </a:solidFill>
                <a:latin typeface="微軟正黑體" panose="020B0604030504040204" pitchFamily="34" charset="-120"/>
                <a:ea typeface="微軟正黑體" panose="020B0604030504040204" pitchFamily="34" charset="-120"/>
                <a:cs typeface="Times New Roman" pitchFamily="18" charset="0"/>
              </a:rPr>
              <a:t>43.9%</a:t>
            </a:r>
          </a:p>
        </p:txBody>
      </p:sp>
      <p:sp>
        <p:nvSpPr>
          <p:cNvPr id="9228" name="Text Box 71">
            <a:extLst>
              <a:ext uri="{FF2B5EF4-FFF2-40B4-BE49-F238E27FC236}">
                <a16:creationId xmlns:a16="http://schemas.microsoft.com/office/drawing/2014/main" id="{FCEA11F8-7A34-FE0D-5CF9-73C857D62061}"/>
              </a:ext>
            </a:extLst>
          </p:cNvPr>
          <p:cNvSpPr txBox="1">
            <a:spLocks noChangeArrowheads="1"/>
          </p:cNvSpPr>
          <p:nvPr/>
        </p:nvSpPr>
        <p:spPr bwMode="auto">
          <a:xfrm>
            <a:off x="4899025" y="2998788"/>
            <a:ext cx="534121"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lang="en-US" altLang="zh-TW" sz="1300" dirty="0">
                <a:solidFill>
                  <a:srgbClr val="FF9933"/>
                </a:solidFill>
                <a:latin typeface="微軟正黑體" panose="020B0604030504040204" pitchFamily="34" charset="-120"/>
                <a:ea typeface="微軟正黑體" panose="020B0604030504040204" pitchFamily="34" charset="-120"/>
              </a:rPr>
              <a:t>40%</a:t>
            </a:r>
          </a:p>
        </p:txBody>
      </p:sp>
      <p:sp>
        <p:nvSpPr>
          <p:cNvPr id="9229" name="Text Box 72">
            <a:extLst>
              <a:ext uri="{FF2B5EF4-FFF2-40B4-BE49-F238E27FC236}">
                <a16:creationId xmlns:a16="http://schemas.microsoft.com/office/drawing/2014/main" id="{7EA5909D-CBEF-B939-93AE-E2632C8C96DF}"/>
              </a:ext>
            </a:extLst>
          </p:cNvPr>
          <p:cNvSpPr txBox="1">
            <a:spLocks noChangeArrowheads="1"/>
          </p:cNvSpPr>
          <p:nvPr/>
        </p:nvSpPr>
        <p:spPr bwMode="auto">
          <a:xfrm>
            <a:off x="7191375" y="2571750"/>
            <a:ext cx="534121"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kumimoji="0" lang="en-US" altLang="zh-TW" sz="1300" dirty="0">
                <a:solidFill>
                  <a:schemeClr val="tx1"/>
                </a:solidFill>
                <a:latin typeface="微軟正黑體" panose="020B0604030504040204" pitchFamily="34" charset="-120"/>
                <a:ea typeface="微軟正黑體" panose="020B0604030504040204" pitchFamily="34" charset="-120"/>
              </a:rPr>
              <a:t>12%</a:t>
            </a:r>
            <a:endParaRPr lang="en-US" altLang="zh-TW" sz="1300" dirty="0">
              <a:solidFill>
                <a:schemeClr val="tx1"/>
              </a:solidFill>
              <a:latin typeface="微軟正黑體" panose="020B0604030504040204" pitchFamily="34" charset="-120"/>
              <a:ea typeface="微軟正黑體" panose="020B0604030504040204" pitchFamily="34" charset="-120"/>
            </a:endParaRPr>
          </a:p>
        </p:txBody>
      </p:sp>
      <p:sp>
        <p:nvSpPr>
          <p:cNvPr id="9230" name="Text Box 74">
            <a:extLst>
              <a:ext uri="{FF2B5EF4-FFF2-40B4-BE49-F238E27FC236}">
                <a16:creationId xmlns:a16="http://schemas.microsoft.com/office/drawing/2014/main" id="{5CCB7F9C-BEFA-455D-9A17-1D2C3C4B5DF5}"/>
              </a:ext>
            </a:extLst>
          </p:cNvPr>
          <p:cNvSpPr txBox="1">
            <a:spLocks noChangeArrowheads="1"/>
          </p:cNvSpPr>
          <p:nvPr/>
        </p:nvSpPr>
        <p:spPr bwMode="auto">
          <a:xfrm>
            <a:off x="1576388" y="3717925"/>
            <a:ext cx="675185"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lang="en-US" altLang="zh-TW" sz="1300" dirty="0">
                <a:solidFill>
                  <a:schemeClr val="tx1"/>
                </a:solidFill>
                <a:latin typeface="微軟正黑體" panose="020B0604030504040204" pitchFamily="34" charset="-120"/>
                <a:ea typeface="微軟正黑體" panose="020B0604030504040204" pitchFamily="34" charset="-120"/>
              </a:rPr>
              <a:t>23.2%</a:t>
            </a:r>
          </a:p>
        </p:txBody>
      </p:sp>
      <p:sp>
        <p:nvSpPr>
          <p:cNvPr id="14350" name="Rectangle 75">
            <a:extLst>
              <a:ext uri="{FF2B5EF4-FFF2-40B4-BE49-F238E27FC236}">
                <a16:creationId xmlns:a16="http://schemas.microsoft.com/office/drawing/2014/main" id="{3ECC4A56-568C-1234-71C1-DAF596B91B18}"/>
              </a:ext>
            </a:extLst>
          </p:cNvPr>
          <p:cNvSpPr>
            <a:spLocks noChangeArrowheads="1"/>
          </p:cNvSpPr>
          <p:nvPr/>
        </p:nvSpPr>
        <p:spPr bwMode="auto">
          <a:xfrm>
            <a:off x="5359400" y="1452563"/>
            <a:ext cx="1584325" cy="750887"/>
          </a:xfrm>
          <a:prstGeom prst="rect">
            <a:avLst/>
          </a:prstGeom>
          <a:solidFill>
            <a:srgbClr val="CCFFFF"/>
          </a:solidFill>
          <a:ln w="19050" algn="ctr">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1300">
                <a:latin typeface="微軟正黑體" panose="020B0604030504040204" pitchFamily="34" charset="-120"/>
                <a:ea typeface="微軟正黑體" panose="020B0604030504040204" pitchFamily="34" charset="-120"/>
              </a:rPr>
              <a:t>Fuzhou Fushiang </a:t>
            </a:r>
          </a:p>
          <a:p>
            <a:pPr algn="ctr" eaLnBrk="1" hangingPunct="1">
              <a:spcBef>
                <a:spcPct val="0"/>
              </a:spcBef>
              <a:buFontTx/>
              <a:buNone/>
            </a:pPr>
            <a:r>
              <a:rPr lang="en-US" altLang="zh-TW" sz="1300">
                <a:latin typeface="微軟正黑體" panose="020B0604030504040204" pitchFamily="34" charset="-120"/>
                <a:ea typeface="微軟正黑體" panose="020B0604030504040204" pitchFamily="34" charset="-120"/>
              </a:rPr>
              <a:t>Motor Co.,Ltd</a:t>
            </a:r>
          </a:p>
        </p:txBody>
      </p:sp>
      <p:sp>
        <p:nvSpPr>
          <p:cNvPr id="14351" name="Rectangle 77">
            <a:extLst>
              <a:ext uri="{FF2B5EF4-FFF2-40B4-BE49-F238E27FC236}">
                <a16:creationId xmlns:a16="http://schemas.microsoft.com/office/drawing/2014/main" id="{AD90F4E1-E918-FA11-725F-E0C1CF684C12}"/>
              </a:ext>
            </a:extLst>
          </p:cNvPr>
          <p:cNvSpPr>
            <a:spLocks noChangeArrowheads="1"/>
          </p:cNvSpPr>
          <p:nvPr/>
        </p:nvSpPr>
        <p:spPr bwMode="auto">
          <a:xfrm>
            <a:off x="5372100" y="4651375"/>
            <a:ext cx="1651000" cy="793750"/>
          </a:xfrm>
          <a:prstGeom prst="rect">
            <a:avLst/>
          </a:prstGeom>
          <a:solidFill>
            <a:srgbClr val="CCFFFF"/>
          </a:solidFill>
          <a:ln w="19050" algn="ctr">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endParaRPr lang="zh-TW" altLang="en-US" sz="1300" b="0">
              <a:latin typeface="微軟正黑體" panose="020B0604030504040204" pitchFamily="34" charset="-120"/>
              <a:ea typeface="微軟正黑體" panose="020B0604030504040204" pitchFamily="34" charset="-120"/>
            </a:endParaRPr>
          </a:p>
          <a:p>
            <a:pPr algn="ctr" eaLnBrk="1" hangingPunct="1">
              <a:lnSpc>
                <a:spcPts val="1500"/>
              </a:lnSpc>
              <a:spcBef>
                <a:spcPct val="0"/>
              </a:spcBef>
              <a:buFontTx/>
              <a:buNone/>
            </a:pPr>
            <a:r>
              <a:rPr lang="en-US" altLang="zh-TW" sz="1300">
                <a:latin typeface="微軟正黑體" panose="020B0604030504040204" pitchFamily="34" charset="-120"/>
                <a:ea typeface="微軟正黑體" panose="020B0604030504040204" pitchFamily="34" charset="-120"/>
              </a:rPr>
              <a:t>Xiamen </a:t>
            </a:r>
          </a:p>
          <a:p>
            <a:pPr algn="ctr" eaLnBrk="1" hangingPunct="1">
              <a:lnSpc>
                <a:spcPts val="1500"/>
              </a:lnSpc>
              <a:spcBef>
                <a:spcPct val="0"/>
              </a:spcBef>
              <a:buFontTx/>
              <a:buNone/>
            </a:pPr>
            <a:r>
              <a:rPr lang="en-US" altLang="zh-TW" sz="1300">
                <a:latin typeface="微軟正黑體" panose="020B0604030504040204" pitchFamily="34" charset="-120"/>
                <a:ea typeface="微軟正黑體" panose="020B0604030504040204" pitchFamily="34" charset="-120"/>
              </a:rPr>
              <a:t>King-Long </a:t>
            </a:r>
          </a:p>
          <a:p>
            <a:pPr algn="ctr" eaLnBrk="1" hangingPunct="1">
              <a:lnSpc>
                <a:spcPts val="1500"/>
              </a:lnSpc>
              <a:spcBef>
                <a:spcPct val="0"/>
              </a:spcBef>
              <a:buFontTx/>
              <a:buNone/>
            </a:pPr>
            <a:r>
              <a:rPr lang="en-US" altLang="zh-TW" sz="1300">
                <a:latin typeface="微軟正黑體" panose="020B0604030504040204" pitchFamily="34" charset="-120"/>
                <a:ea typeface="微軟正黑體" panose="020B0604030504040204" pitchFamily="34" charset="-120"/>
              </a:rPr>
              <a:t>Kian-Shen </a:t>
            </a:r>
          </a:p>
          <a:p>
            <a:pPr algn="ctr" eaLnBrk="1" hangingPunct="1">
              <a:lnSpc>
                <a:spcPts val="1500"/>
              </a:lnSpc>
              <a:spcBef>
                <a:spcPct val="0"/>
              </a:spcBef>
              <a:buFontTx/>
              <a:buNone/>
            </a:pPr>
            <a:r>
              <a:rPr lang="en-US" altLang="zh-TW" sz="1300">
                <a:latin typeface="微軟正黑體" panose="020B0604030504040204" pitchFamily="34" charset="-120"/>
                <a:ea typeface="微軟正黑體" panose="020B0604030504040204" pitchFamily="34" charset="-120"/>
              </a:rPr>
              <a:t>Frame Co.,Ltd.</a:t>
            </a:r>
            <a:endParaRPr lang="zh-TW" altLang="en-US" sz="1300" b="0">
              <a:latin typeface="微軟正黑體" panose="020B0604030504040204" pitchFamily="34" charset="-120"/>
              <a:ea typeface="微軟正黑體" panose="020B0604030504040204" pitchFamily="34" charset="-120"/>
            </a:endParaRPr>
          </a:p>
          <a:p>
            <a:pPr algn="ctr" eaLnBrk="1" hangingPunct="1">
              <a:spcBef>
                <a:spcPct val="0"/>
              </a:spcBef>
              <a:buFontTx/>
              <a:buNone/>
            </a:pPr>
            <a:endParaRPr lang="zh-TW" altLang="en-US" sz="1300" b="0">
              <a:latin typeface="微軟正黑體" panose="020B0604030504040204" pitchFamily="34" charset="-120"/>
              <a:ea typeface="微軟正黑體" panose="020B0604030504040204" pitchFamily="34" charset="-120"/>
            </a:endParaRPr>
          </a:p>
        </p:txBody>
      </p:sp>
      <p:sp>
        <p:nvSpPr>
          <p:cNvPr id="14352" name="Rectangle 79">
            <a:extLst>
              <a:ext uri="{FF2B5EF4-FFF2-40B4-BE49-F238E27FC236}">
                <a16:creationId xmlns:a16="http://schemas.microsoft.com/office/drawing/2014/main" id="{54376DAC-6C91-B0FE-6DBB-6672AFF0ECA0}"/>
              </a:ext>
            </a:extLst>
          </p:cNvPr>
          <p:cNvSpPr>
            <a:spLocks noChangeArrowheads="1"/>
          </p:cNvSpPr>
          <p:nvPr/>
        </p:nvSpPr>
        <p:spPr bwMode="auto">
          <a:xfrm>
            <a:off x="7966075" y="1411288"/>
            <a:ext cx="1512888" cy="574675"/>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1300">
                <a:latin typeface="微軟正黑體" panose="020B0604030504040204" pitchFamily="34" charset="-120"/>
                <a:ea typeface="微軟正黑體" panose="020B0604030504040204" pitchFamily="34" charset="-120"/>
              </a:rPr>
              <a:t>Asteer Japan</a:t>
            </a:r>
            <a:endParaRPr lang="en-US" altLang="zh-TW" sz="1300" b="0">
              <a:latin typeface="微軟正黑體" panose="020B0604030504040204" pitchFamily="34" charset="-120"/>
              <a:ea typeface="微軟正黑體" panose="020B0604030504040204" pitchFamily="34" charset="-120"/>
            </a:endParaRPr>
          </a:p>
        </p:txBody>
      </p:sp>
      <p:sp>
        <p:nvSpPr>
          <p:cNvPr id="14353" name="Rectangle 80">
            <a:extLst>
              <a:ext uri="{FF2B5EF4-FFF2-40B4-BE49-F238E27FC236}">
                <a16:creationId xmlns:a16="http://schemas.microsoft.com/office/drawing/2014/main" id="{F1A7D913-1129-22C0-F225-53AC83BDE4C5}"/>
              </a:ext>
            </a:extLst>
          </p:cNvPr>
          <p:cNvSpPr>
            <a:spLocks noChangeArrowheads="1"/>
          </p:cNvSpPr>
          <p:nvPr/>
        </p:nvSpPr>
        <p:spPr bwMode="auto">
          <a:xfrm>
            <a:off x="7958138" y="2095500"/>
            <a:ext cx="1520825" cy="677863"/>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lnSpc>
                <a:spcPts val="1500"/>
              </a:lnSpc>
              <a:spcBef>
                <a:spcPct val="0"/>
              </a:spcBef>
              <a:buFontTx/>
              <a:buNone/>
            </a:pPr>
            <a:r>
              <a:rPr lang="en-US" altLang="zh-TW" sz="1300">
                <a:latin typeface="微軟正黑體" panose="020B0604030504040204" pitchFamily="34" charset="-120"/>
                <a:ea typeface="微軟正黑體" panose="020B0604030504040204" pitchFamily="34" charset="-120"/>
              </a:rPr>
              <a:t>Wuu Shiang</a:t>
            </a:r>
          </a:p>
          <a:p>
            <a:pPr algn="ctr" eaLnBrk="1" hangingPunct="1">
              <a:lnSpc>
                <a:spcPts val="1500"/>
              </a:lnSpc>
              <a:spcBef>
                <a:spcPct val="0"/>
              </a:spcBef>
              <a:buFontTx/>
              <a:buNone/>
            </a:pPr>
            <a:r>
              <a:rPr lang="en-US" altLang="zh-TW" sz="1300">
                <a:latin typeface="微軟正黑體" panose="020B0604030504040204" pitchFamily="34" charset="-120"/>
                <a:ea typeface="微軟正黑體" panose="020B0604030504040204" pitchFamily="34" charset="-120"/>
              </a:rPr>
              <a:t>Industrial </a:t>
            </a:r>
          </a:p>
          <a:p>
            <a:pPr algn="ctr" eaLnBrk="1" hangingPunct="1">
              <a:lnSpc>
                <a:spcPts val="1500"/>
              </a:lnSpc>
              <a:spcBef>
                <a:spcPct val="0"/>
              </a:spcBef>
              <a:buFontTx/>
              <a:buNone/>
            </a:pPr>
            <a:r>
              <a:rPr lang="en-US" altLang="zh-TW" sz="1300">
                <a:latin typeface="微軟正黑體" panose="020B0604030504040204" pitchFamily="34" charset="-120"/>
                <a:ea typeface="微軟正黑體" panose="020B0604030504040204" pitchFamily="34" charset="-120"/>
              </a:rPr>
              <a:t>Co., Ltd. (Taiwan) </a:t>
            </a:r>
          </a:p>
        </p:txBody>
      </p:sp>
      <p:cxnSp>
        <p:nvCxnSpPr>
          <p:cNvPr id="5139" name="AutoShape 81">
            <a:extLst>
              <a:ext uri="{FF2B5EF4-FFF2-40B4-BE49-F238E27FC236}">
                <a16:creationId xmlns:a16="http://schemas.microsoft.com/office/drawing/2014/main" id="{5CC30CF4-CD51-40AA-008D-C76B59AE6F05}"/>
              </a:ext>
            </a:extLst>
          </p:cNvPr>
          <p:cNvCxnSpPr>
            <a:cxnSpLocks noChangeShapeType="1"/>
            <a:stCxn id="14353" idx="1"/>
            <a:endCxn id="14350" idx="3"/>
          </p:cNvCxnSpPr>
          <p:nvPr/>
        </p:nvCxnSpPr>
        <p:spPr bwMode="auto">
          <a:xfrm flipH="1" flipV="1">
            <a:off x="6943725" y="1827213"/>
            <a:ext cx="1014413" cy="608012"/>
          </a:xfrm>
          <a:prstGeom prst="straightConnector1">
            <a:avLst/>
          </a:prstGeom>
          <a:ln>
            <a:headEnd/>
            <a:tailEnd type="triangle" w="med" len="med"/>
          </a:ln>
        </p:spPr>
        <p:style>
          <a:lnRef idx="2">
            <a:schemeClr val="dk1"/>
          </a:lnRef>
          <a:fillRef idx="0">
            <a:schemeClr val="dk1"/>
          </a:fillRef>
          <a:effectRef idx="1">
            <a:schemeClr val="dk1"/>
          </a:effectRef>
          <a:fontRef idx="minor">
            <a:schemeClr val="tx1"/>
          </a:fontRef>
        </p:style>
      </p:cxnSp>
      <p:cxnSp>
        <p:nvCxnSpPr>
          <p:cNvPr id="14355" name="AutoShape 83">
            <a:extLst>
              <a:ext uri="{FF2B5EF4-FFF2-40B4-BE49-F238E27FC236}">
                <a16:creationId xmlns:a16="http://schemas.microsoft.com/office/drawing/2014/main" id="{F8C25532-3F75-1544-2371-60D90DD3763A}"/>
              </a:ext>
            </a:extLst>
          </p:cNvPr>
          <p:cNvCxnSpPr>
            <a:cxnSpLocks noChangeShapeType="1"/>
            <a:stCxn id="14364" idx="3"/>
            <a:endCxn id="14350" idx="1"/>
          </p:cNvCxnSpPr>
          <p:nvPr/>
        </p:nvCxnSpPr>
        <p:spPr bwMode="auto">
          <a:xfrm flipV="1">
            <a:off x="4397375" y="1827213"/>
            <a:ext cx="962025" cy="189388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9237" name="Text Box 84">
            <a:extLst>
              <a:ext uri="{FF2B5EF4-FFF2-40B4-BE49-F238E27FC236}">
                <a16:creationId xmlns:a16="http://schemas.microsoft.com/office/drawing/2014/main" id="{AEDAE7F9-857E-98B4-97E4-1FD05B5578D6}"/>
              </a:ext>
            </a:extLst>
          </p:cNvPr>
          <p:cNvSpPr txBox="1">
            <a:spLocks noChangeArrowheads="1"/>
          </p:cNvSpPr>
          <p:nvPr/>
        </p:nvSpPr>
        <p:spPr bwMode="auto">
          <a:xfrm>
            <a:off x="7002463" y="2044700"/>
            <a:ext cx="675185"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kumimoji="0" lang="en-US" altLang="zh-TW" sz="1300" dirty="0">
                <a:solidFill>
                  <a:schemeClr val="tx1"/>
                </a:solidFill>
                <a:latin typeface="微軟正黑體" panose="020B0604030504040204" pitchFamily="34" charset="-120"/>
                <a:ea typeface="微軟正黑體" panose="020B0604030504040204" pitchFamily="34" charset="-120"/>
              </a:rPr>
              <a:t>61.3%</a:t>
            </a:r>
            <a:endParaRPr lang="en-US" altLang="zh-TW" sz="1300" dirty="0">
              <a:solidFill>
                <a:schemeClr val="tx1"/>
              </a:solidFill>
              <a:latin typeface="微軟正黑體" panose="020B0604030504040204" pitchFamily="34" charset="-120"/>
              <a:ea typeface="微軟正黑體" panose="020B0604030504040204" pitchFamily="34" charset="-120"/>
            </a:endParaRPr>
          </a:p>
        </p:txBody>
      </p:sp>
      <p:sp>
        <p:nvSpPr>
          <p:cNvPr id="9238" name="Text Box 85">
            <a:extLst>
              <a:ext uri="{FF2B5EF4-FFF2-40B4-BE49-F238E27FC236}">
                <a16:creationId xmlns:a16="http://schemas.microsoft.com/office/drawing/2014/main" id="{06AE3328-FF39-A75D-7A73-A24145D9C101}"/>
              </a:ext>
            </a:extLst>
          </p:cNvPr>
          <p:cNvSpPr txBox="1">
            <a:spLocks noChangeArrowheads="1"/>
          </p:cNvSpPr>
          <p:nvPr/>
        </p:nvSpPr>
        <p:spPr bwMode="auto">
          <a:xfrm>
            <a:off x="7159625" y="1292225"/>
            <a:ext cx="630301" cy="338554"/>
          </a:xfrm>
          <a:prstGeom prst="rect">
            <a:avLst/>
          </a:prstGeom>
          <a:solidFill>
            <a:srgbClr val="EAEAEA">
              <a:alpha val="50195"/>
            </a:srgbClr>
          </a:solidFill>
          <a:ln w="9525">
            <a:noFill/>
            <a:miter lim="800000"/>
            <a:headEnd/>
            <a:tailEnd/>
          </a:ln>
        </p:spPr>
        <p:txBody>
          <a:bodyPr wrap="none">
            <a:spAutoFit/>
          </a:bodyPr>
          <a:lstStyle/>
          <a:p>
            <a:pPr eaLnBrk="1" hangingPunct="1">
              <a:defRPr/>
            </a:pPr>
            <a:r>
              <a:rPr kumimoji="0" lang="en-US" altLang="zh-TW" sz="1300" dirty="0">
                <a:solidFill>
                  <a:schemeClr val="tx1"/>
                </a:solidFill>
                <a:latin typeface="微軟正黑體" panose="020B0604030504040204" pitchFamily="34" charset="-120"/>
                <a:ea typeface="微軟正黑體" panose="020B0604030504040204" pitchFamily="34" charset="-120"/>
              </a:rPr>
              <a:t>3.7</a:t>
            </a:r>
            <a:r>
              <a:rPr kumimoji="0" lang="en-US" altLang="zh-TW" sz="1600" dirty="0">
                <a:solidFill>
                  <a:schemeClr val="tx1"/>
                </a:solidFill>
                <a:latin typeface="+mj-lt"/>
              </a:rPr>
              <a:t>%</a:t>
            </a:r>
            <a:endParaRPr lang="en-US" altLang="zh-TW" sz="1600" dirty="0">
              <a:solidFill>
                <a:schemeClr val="tx1"/>
              </a:solidFill>
              <a:latin typeface="+mj-lt"/>
            </a:endParaRPr>
          </a:p>
        </p:txBody>
      </p:sp>
      <p:sp>
        <p:nvSpPr>
          <p:cNvPr id="9239" name="Text Box 86">
            <a:extLst>
              <a:ext uri="{FF2B5EF4-FFF2-40B4-BE49-F238E27FC236}">
                <a16:creationId xmlns:a16="http://schemas.microsoft.com/office/drawing/2014/main" id="{EF38712C-15E3-7A64-51F1-39CA7C00BF56}"/>
              </a:ext>
            </a:extLst>
          </p:cNvPr>
          <p:cNvSpPr txBox="1">
            <a:spLocks noChangeArrowheads="1"/>
          </p:cNvSpPr>
          <p:nvPr/>
        </p:nvSpPr>
        <p:spPr bwMode="auto">
          <a:xfrm>
            <a:off x="4583113" y="1936750"/>
            <a:ext cx="630237" cy="292388"/>
          </a:xfrm>
          <a:prstGeom prst="rect">
            <a:avLst/>
          </a:prstGeom>
          <a:solidFill>
            <a:srgbClr val="EAEAEA">
              <a:alpha val="50195"/>
            </a:srgbClr>
          </a:solidFill>
          <a:ln w="9525">
            <a:noFill/>
            <a:miter lim="800000"/>
            <a:headEnd/>
            <a:tailEnd/>
          </a:ln>
        </p:spPr>
        <p:txBody>
          <a:bodyPr>
            <a:spAutoFit/>
          </a:bodyPr>
          <a:lstStyle/>
          <a:p>
            <a:pPr eaLnBrk="1" hangingPunct="1">
              <a:defRPr/>
            </a:pPr>
            <a:r>
              <a:rPr kumimoji="0" lang="en-US" altLang="zh-TW" sz="1300" dirty="0">
                <a:solidFill>
                  <a:srgbClr val="FF9933"/>
                </a:solidFill>
                <a:latin typeface="微軟正黑體" panose="020B0604030504040204" pitchFamily="34" charset="-120"/>
                <a:ea typeface="微軟正黑體" panose="020B0604030504040204" pitchFamily="34" charset="-120"/>
              </a:rPr>
              <a:t>35%</a:t>
            </a:r>
            <a:endParaRPr lang="en-US" altLang="zh-TW" sz="1300" dirty="0">
              <a:solidFill>
                <a:srgbClr val="FF9933"/>
              </a:solidFill>
              <a:latin typeface="微軟正黑體" panose="020B0604030504040204" pitchFamily="34" charset="-120"/>
              <a:ea typeface="微軟正黑體" panose="020B0604030504040204" pitchFamily="34" charset="-120"/>
            </a:endParaRPr>
          </a:p>
        </p:txBody>
      </p:sp>
      <p:sp>
        <p:nvSpPr>
          <p:cNvPr id="14359" name="Rectangle 88">
            <a:extLst>
              <a:ext uri="{FF2B5EF4-FFF2-40B4-BE49-F238E27FC236}">
                <a16:creationId xmlns:a16="http://schemas.microsoft.com/office/drawing/2014/main" id="{D932373C-B9E1-AD5B-8C15-B6AB9DC058A0}"/>
              </a:ext>
            </a:extLst>
          </p:cNvPr>
          <p:cNvSpPr>
            <a:spLocks noChangeArrowheads="1"/>
          </p:cNvSpPr>
          <p:nvPr/>
        </p:nvSpPr>
        <p:spPr bwMode="auto">
          <a:xfrm>
            <a:off x="7980363" y="5500688"/>
            <a:ext cx="1512887" cy="731837"/>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lnSpc>
                <a:spcPts val="1800"/>
              </a:lnSpc>
              <a:spcBef>
                <a:spcPct val="0"/>
              </a:spcBef>
              <a:buFontTx/>
              <a:buNone/>
            </a:pPr>
            <a:r>
              <a:rPr lang="en-US" altLang="zh-TW" sz="1300">
                <a:latin typeface="微軟正黑體" panose="020B0604030504040204" pitchFamily="34" charset="-120"/>
                <a:ea typeface="微軟正黑體" panose="020B0604030504040204" pitchFamily="34" charset="-120"/>
              </a:rPr>
              <a:t>Xiamen King Long </a:t>
            </a:r>
          </a:p>
          <a:p>
            <a:pPr algn="ctr" eaLnBrk="1" hangingPunct="1">
              <a:lnSpc>
                <a:spcPts val="1800"/>
              </a:lnSpc>
              <a:spcBef>
                <a:spcPct val="0"/>
              </a:spcBef>
              <a:buFontTx/>
              <a:buNone/>
            </a:pPr>
            <a:r>
              <a:rPr lang="en-US" altLang="zh-TW" sz="1300">
                <a:latin typeface="微軟正黑體" panose="020B0604030504040204" pitchFamily="34" charset="-120"/>
                <a:ea typeface="微軟正黑體" panose="020B0604030504040204" pitchFamily="34" charset="-120"/>
              </a:rPr>
              <a:t>Motor Group </a:t>
            </a:r>
          </a:p>
          <a:p>
            <a:pPr algn="ctr" eaLnBrk="1" hangingPunct="1">
              <a:lnSpc>
                <a:spcPts val="1800"/>
              </a:lnSpc>
              <a:spcBef>
                <a:spcPct val="0"/>
              </a:spcBef>
              <a:buFontTx/>
              <a:buNone/>
            </a:pPr>
            <a:r>
              <a:rPr lang="en-US" altLang="zh-TW" sz="1300">
                <a:latin typeface="微軟正黑體" panose="020B0604030504040204" pitchFamily="34" charset="-120"/>
                <a:ea typeface="微軟正黑體" panose="020B0604030504040204" pitchFamily="34" charset="-120"/>
              </a:rPr>
              <a:t>Co., Ltd.  </a:t>
            </a:r>
          </a:p>
        </p:txBody>
      </p:sp>
      <p:cxnSp>
        <p:nvCxnSpPr>
          <p:cNvPr id="5145" name="AutoShape 89">
            <a:extLst>
              <a:ext uri="{FF2B5EF4-FFF2-40B4-BE49-F238E27FC236}">
                <a16:creationId xmlns:a16="http://schemas.microsoft.com/office/drawing/2014/main" id="{A8339946-C133-455C-64E1-E75BBD3D09CA}"/>
              </a:ext>
            </a:extLst>
          </p:cNvPr>
          <p:cNvCxnSpPr>
            <a:cxnSpLocks noChangeShapeType="1"/>
            <a:stCxn id="14359" idx="1"/>
            <a:endCxn id="14351" idx="3"/>
          </p:cNvCxnSpPr>
          <p:nvPr/>
        </p:nvCxnSpPr>
        <p:spPr bwMode="auto">
          <a:xfrm flipH="1" flipV="1">
            <a:off x="7023100" y="5048250"/>
            <a:ext cx="957263" cy="817563"/>
          </a:xfrm>
          <a:prstGeom prst="straightConnector1">
            <a:avLst/>
          </a:prstGeom>
          <a:ln>
            <a:headEnd/>
            <a:tailEnd type="triangle" w="med" len="med"/>
          </a:ln>
        </p:spPr>
        <p:style>
          <a:lnRef idx="2">
            <a:schemeClr val="accent4"/>
          </a:lnRef>
          <a:fillRef idx="0">
            <a:schemeClr val="accent4"/>
          </a:fillRef>
          <a:effectRef idx="1">
            <a:schemeClr val="accent4"/>
          </a:effectRef>
          <a:fontRef idx="minor">
            <a:schemeClr val="tx1"/>
          </a:fontRef>
        </p:style>
      </p:cxnSp>
      <p:cxnSp>
        <p:nvCxnSpPr>
          <p:cNvPr id="14361" name="AutoShape 90">
            <a:extLst>
              <a:ext uri="{FF2B5EF4-FFF2-40B4-BE49-F238E27FC236}">
                <a16:creationId xmlns:a16="http://schemas.microsoft.com/office/drawing/2014/main" id="{D27C2C6F-BB6B-9D3B-D1B5-DEDBECA65264}"/>
              </a:ext>
            </a:extLst>
          </p:cNvPr>
          <p:cNvCxnSpPr>
            <a:cxnSpLocks noChangeShapeType="1"/>
            <a:stCxn id="14364" idx="3"/>
            <a:endCxn id="14351" idx="1"/>
          </p:cNvCxnSpPr>
          <p:nvPr/>
        </p:nvCxnSpPr>
        <p:spPr bwMode="auto">
          <a:xfrm>
            <a:off x="4397375" y="3721100"/>
            <a:ext cx="974725" cy="132715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9243" name="Text Box 91">
            <a:extLst>
              <a:ext uri="{FF2B5EF4-FFF2-40B4-BE49-F238E27FC236}">
                <a16:creationId xmlns:a16="http://schemas.microsoft.com/office/drawing/2014/main" id="{0336852C-41D5-2BB6-7603-106280473B3D}"/>
              </a:ext>
            </a:extLst>
          </p:cNvPr>
          <p:cNvSpPr txBox="1">
            <a:spLocks noChangeArrowheads="1"/>
          </p:cNvSpPr>
          <p:nvPr/>
        </p:nvSpPr>
        <p:spPr bwMode="auto">
          <a:xfrm>
            <a:off x="4484688" y="4373563"/>
            <a:ext cx="534121"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kumimoji="0" lang="en-US" altLang="zh-TW" sz="1300" dirty="0">
                <a:solidFill>
                  <a:srgbClr val="FF9933"/>
                </a:solidFill>
                <a:latin typeface="微軟正黑體" panose="020B0604030504040204" pitchFamily="34" charset="-120"/>
                <a:ea typeface="微軟正黑體" panose="020B0604030504040204" pitchFamily="34" charset="-120"/>
              </a:rPr>
              <a:t>50</a:t>
            </a:r>
            <a:r>
              <a:rPr lang="en-US" altLang="zh-TW" sz="1300" dirty="0">
                <a:solidFill>
                  <a:srgbClr val="FF9933"/>
                </a:solidFill>
                <a:latin typeface="微軟正黑體" panose="020B0604030504040204" pitchFamily="34" charset="-120"/>
                <a:ea typeface="微軟正黑體" panose="020B0604030504040204" pitchFamily="34" charset="-120"/>
              </a:rPr>
              <a:t>%</a:t>
            </a:r>
          </a:p>
        </p:txBody>
      </p:sp>
      <p:sp>
        <p:nvSpPr>
          <p:cNvPr id="9244" name="Text Box 92">
            <a:extLst>
              <a:ext uri="{FF2B5EF4-FFF2-40B4-BE49-F238E27FC236}">
                <a16:creationId xmlns:a16="http://schemas.microsoft.com/office/drawing/2014/main" id="{A712913D-E449-B658-3C1F-17E8822308EE}"/>
              </a:ext>
            </a:extLst>
          </p:cNvPr>
          <p:cNvSpPr txBox="1">
            <a:spLocks noChangeArrowheads="1"/>
          </p:cNvSpPr>
          <p:nvPr/>
        </p:nvSpPr>
        <p:spPr bwMode="auto">
          <a:xfrm>
            <a:off x="7264400" y="5443538"/>
            <a:ext cx="534121"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kumimoji="0" lang="en-US" altLang="zh-TW" sz="1300" dirty="0">
                <a:solidFill>
                  <a:schemeClr val="tx1"/>
                </a:solidFill>
                <a:latin typeface="微軟正黑體" panose="020B0604030504040204" pitchFamily="34" charset="-120"/>
                <a:ea typeface="微軟正黑體" panose="020B0604030504040204" pitchFamily="34" charset="-120"/>
              </a:rPr>
              <a:t>50</a:t>
            </a:r>
            <a:r>
              <a:rPr lang="en-US" altLang="zh-TW" sz="1300" dirty="0">
                <a:solidFill>
                  <a:schemeClr val="tx1"/>
                </a:solidFill>
                <a:latin typeface="微軟正黑體" panose="020B0604030504040204" pitchFamily="34" charset="-120"/>
                <a:ea typeface="微軟正黑體" panose="020B0604030504040204" pitchFamily="34" charset="-120"/>
              </a:rPr>
              <a:t>%</a:t>
            </a:r>
          </a:p>
        </p:txBody>
      </p:sp>
      <p:sp>
        <p:nvSpPr>
          <p:cNvPr id="14364" name="Text Box 93">
            <a:hlinkClick r:id="rId4" action="ppaction://hlinksldjump"/>
            <a:extLst>
              <a:ext uri="{FF2B5EF4-FFF2-40B4-BE49-F238E27FC236}">
                <a16:creationId xmlns:a16="http://schemas.microsoft.com/office/drawing/2014/main" id="{C36844D3-3C12-19F3-C86F-D2E306D411DA}"/>
              </a:ext>
            </a:extLst>
          </p:cNvPr>
          <p:cNvSpPr txBox="1">
            <a:spLocks noChangeArrowheads="1"/>
          </p:cNvSpPr>
          <p:nvPr/>
        </p:nvSpPr>
        <p:spPr bwMode="auto">
          <a:xfrm>
            <a:off x="3783013" y="2017713"/>
            <a:ext cx="614362" cy="3405187"/>
          </a:xfrm>
          <a:prstGeom prst="rect">
            <a:avLst/>
          </a:prstGeom>
          <a:solidFill>
            <a:srgbClr val="CCFFCC"/>
          </a:solidFill>
          <a:ln w="9525" algn="ctr">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1400" dirty="0">
                <a:latin typeface="微軟正黑體" panose="020B0604030504040204" pitchFamily="34" charset="-120"/>
                <a:ea typeface="微軟正黑體" panose="020B0604030504040204" pitchFamily="34" charset="-120"/>
              </a:rPr>
              <a:t>Kian </a:t>
            </a:r>
          </a:p>
          <a:p>
            <a:pPr algn="ctr" eaLnBrk="1" hangingPunct="1">
              <a:spcBef>
                <a:spcPct val="0"/>
              </a:spcBef>
              <a:buFontTx/>
              <a:buNone/>
            </a:pPr>
            <a:r>
              <a:rPr lang="en-US" altLang="zh-TW" sz="1400" dirty="0">
                <a:latin typeface="微軟正黑體" panose="020B0604030504040204" pitchFamily="34" charset="-120"/>
                <a:ea typeface="微軟正黑體" panose="020B0604030504040204" pitchFamily="34" charset="-120"/>
              </a:rPr>
              <a:t>Shen</a:t>
            </a:r>
          </a:p>
          <a:p>
            <a:pPr algn="ctr" eaLnBrk="1" hangingPunct="1">
              <a:spcBef>
                <a:spcPct val="0"/>
              </a:spcBef>
              <a:buFontTx/>
              <a:buNone/>
            </a:pPr>
            <a:r>
              <a:rPr lang="en-US" altLang="zh-TW" sz="1400" dirty="0">
                <a:latin typeface="微軟正黑體" panose="020B0604030504040204" pitchFamily="34" charset="-120"/>
                <a:ea typeface="微軟正黑體" panose="020B0604030504040204" pitchFamily="34" charset="-120"/>
              </a:rPr>
              <a:t>Inv.</a:t>
            </a:r>
          </a:p>
          <a:p>
            <a:pPr algn="ctr" eaLnBrk="1" hangingPunct="1">
              <a:spcBef>
                <a:spcPct val="0"/>
              </a:spcBef>
              <a:buFontTx/>
              <a:buNone/>
            </a:pPr>
            <a:r>
              <a:rPr lang="en-US" altLang="zh-TW" sz="1400" dirty="0">
                <a:latin typeface="微軟正黑體" panose="020B0604030504040204" pitchFamily="34" charset="-120"/>
                <a:ea typeface="微軟正黑體" panose="020B0604030504040204" pitchFamily="34" charset="-120"/>
              </a:rPr>
              <a:t>Hong</a:t>
            </a:r>
          </a:p>
          <a:p>
            <a:pPr algn="ctr" eaLnBrk="1" hangingPunct="1">
              <a:spcBef>
                <a:spcPct val="0"/>
              </a:spcBef>
              <a:buFontTx/>
              <a:buNone/>
            </a:pPr>
            <a:r>
              <a:rPr lang="en-US" altLang="zh-TW" sz="1400" dirty="0">
                <a:latin typeface="微軟正黑體" panose="020B0604030504040204" pitchFamily="34" charset="-120"/>
                <a:ea typeface="微軟正黑體" panose="020B0604030504040204" pitchFamily="34" charset="-120"/>
              </a:rPr>
              <a:t>Kong </a:t>
            </a:r>
            <a:br>
              <a:rPr lang="en-US" altLang="zh-TW" sz="1400" dirty="0">
                <a:latin typeface="微軟正黑體" panose="020B0604030504040204" pitchFamily="34" charset="-120"/>
                <a:ea typeface="微軟正黑體" panose="020B0604030504040204" pitchFamily="34" charset="-120"/>
              </a:rPr>
            </a:br>
            <a:r>
              <a:rPr lang="en-US" altLang="zh-TW" sz="1400" dirty="0">
                <a:latin typeface="微軟正黑體" panose="020B0604030504040204" pitchFamily="34" charset="-120"/>
                <a:ea typeface="微軟正黑體" panose="020B0604030504040204" pitchFamily="34" charset="-120"/>
              </a:rPr>
              <a:t>Co., </a:t>
            </a:r>
          </a:p>
          <a:p>
            <a:pPr algn="ctr" eaLnBrk="1" hangingPunct="1">
              <a:spcBef>
                <a:spcPct val="0"/>
              </a:spcBef>
              <a:buFontTx/>
              <a:buNone/>
            </a:pPr>
            <a:r>
              <a:rPr lang="en-US" altLang="zh-TW" sz="1400" dirty="0">
                <a:latin typeface="微軟正黑體" panose="020B0604030504040204" pitchFamily="34" charset="-120"/>
                <a:ea typeface="微軟正黑體" panose="020B0604030504040204" pitchFamily="34" charset="-120"/>
              </a:rPr>
              <a:t>Ltd</a:t>
            </a:r>
            <a:endParaRPr lang="zh-TW" altLang="en-US" sz="1400" dirty="0">
              <a:latin typeface="微軟正黑體" panose="020B0604030504040204" pitchFamily="34" charset="-120"/>
              <a:ea typeface="微軟正黑體" panose="020B0604030504040204" pitchFamily="34" charset="-120"/>
            </a:endParaRPr>
          </a:p>
        </p:txBody>
      </p:sp>
      <p:sp>
        <p:nvSpPr>
          <p:cNvPr id="9246" name="Text Box 95">
            <a:extLst>
              <a:ext uri="{FF2B5EF4-FFF2-40B4-BE49-F238E27FC236}">
                <a16:creationId xmlns:a16="http://schemas.microsoft.com/office/drawing/2014/main" id="{87777982-62FA-CD90-E437-527EF66871B1}"/>
              </a:ext>
            </a:extLst>
          </p:cNvPr>
          <p:cNvSpPr txBox="1">
            <a:spLocks noChangeArrowheads="1"/>
          </p:cNvSpPr>
          <p:nvPr/>
        </p:nvSpPr>
        <p:spPr bwMode="auto">
          <a:xfrm>
            <a:off x="3241675" y="4325938"/>
            <a:ext cx="633507"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lang="en-US" altLang="zh-TW" sz="1300" dirty="0">
                <a:solidFill>
                  <a:schemeClr val="tx1"/>
                </a:solidFill>
                <a:latin typeface="微軟正黑體" panose="020B0604030504040204" pitchFamily="34" charset="-120"/>
                <a:ea typeface="微軟正黑體" panose="020B0604030504040204" pitchFamily="34" charset="-120"/>
              </a:rPr>
              <a:t>100%</a:t>
            </a:r>
          </a:p>
        </p:txBody>
      </p:sp>
      <p:sp>
        <p:nvSpPr>
          <p:cNvPr id="14366" name="Rectangle 103">
            <a:extLst>
              <a:ext uri="{FF2B5EF4-FFF2-40B4-BE49-F238E27FC236}">
                <a16:creationId xmlns:a16="http://schemas.microsoft.com/office/drawing/2014/main" id="{57D8DCA7-9F5A-B80E-E592-C10732F563F2}"/>
              </a:ext>
            </a:extLst>
          </p:cNvPr>
          <p:cNvSpPr>
            <a:spLocks noChangeArrowheads="1"/>
          </p:cNvSpPr>
          <p:nvPr/>
        </p:nvSpPr>
        <p:spPr bwMode="auto">
          <a:xfrm>
            <a:off x="7980363" y="4294188"/>
            <a:ext cx="1512887" cy="709612"/>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lnSpc>
                <a:spcPct val="90000"/>
              </a:lnSpc>
              <a:buFontTx/>
              <a:buNone/>
            </a:pPr>
            <a:r>
              <a:rPr lang="en-US" altLang="zh-TW" sz="1300">
                <a:latin typeface="微軟正黑體" panose="020B0604030504040204" pitchFamily="34" charset="-120"/>
                <a:ea typeface="微軟正黑體" panose="020B0604030504040204" pitchFamily="34" charset="-120"/>
              </a:rPr>
              <a:t>NTN Japan</a:t>
            </a:r>
          </a:p>
        </p:txBody>
      </p:sp>
      <p:sp>
        <p:nvSpPr>
          <p:cNvPr id="9252" name="Text Box 105">
            <a:extLst>
              <a:ext uri="{FF2B5EF4-FFF2-40B4-BE49-F238E27FC236}">
                <a16:creationId xmlns:a16="http://schemas.microsoft.com/office/drawing/2014/main" id="{AEC0E495-41E4-F99D-D0F2-2B10B8F68F52}"/>
              </a:ext>
            </a:extLst>
          </p:cNvPr>
          <p:cNvSpPr txBox="1">
            <a:spLocks noChangeArrowheads="1"/>
          </p:cNvSpPr>
          <p:nvPr/>
        </p:nvSpPr>
        <p:spPr bwMode="auto">
          <a:xfrm>
            <a:off x="7264400" y="4214813"/>
            <a:ext cx="534121"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kumimoji="0" lang="en-US" altLang="zh-TW" sz="1300" dirty="0">
                <a:solidFill>
                  <a:schemeClr val="tx1"/>
                </a:solidFill>
                <a:latin typeface="微軟正黑體" panose="020B0604030504040204" pitchFamily="34" charset="-120"/>
                <a:ea typeface="微軟正黑體" panose="020B0604030504040204" pitchFamily="34" charset="-120"/>
              </a:rPr>
              <a:t>48%</a:t>
            </a:r>
            <a:endParaRPr lang="en-US" altLang="zh-TW" sz="1300" dirty="0">
              <a:solidFill>
                <a:schemeClr val="tx1"/>
              </a:solidFill>
              <a:latin typeface="微軟正黑體" panose="020B0604030504040204" pitchFamily="34" charset="-120"/>
              <a:ea typeface="微軟正黑體" panose="020B0604030504040204" pitchFamily="34" charset="-120"/>
            </a:endParaRPr>
          </a:p>
        </p:txBody>
      </p:sp>
      <p:sp>
        <p:nvSpPr>
          <p:cNvPr id="14368" name="Line 111">
            <a:extLst>
              <a:ext uri="{FF2B5EF4-FFF2-40B4-BE49-F238E27FC236}">
                <a16:creationId xmlns:a16="http://schemas.microsoft.com/office/drawing/2014/main" id="{B271FB7C-4AA6-981F-4EDA-1661458003F6}"/>
              </a:ext>
            </a:extLst>
          </p:cNvPr>
          <p:cNvSpPr>
            <a:spLocks noChangeShapeType="1"/>
          </p:cNvSpPr>
          <p:nvPr/>
        </p:nvSpPr>
        <p:spPr bwMode="auto">
          <a:xfrm flipV="1">
            <a:off x="1608138" y="3043238"/>
            <a:ext cx="660400" cy="142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TW" altLang="en-US" sz="1300">
              <a:latin typeface="微軟正黑體" panose="020B0604030504040204" pitchFamily="34" charset="-120"/>
              <a:ea typeface="微軟正黑體" panose="020B0604030504040204" pitchFamily="34" charset="-120"/>
            </a:endParaRPr>
          </a:p>
        </p:txBody>
      </p:sp>
      <p:sp>
        <p:nvSpPr>
          <p:cNvPr id="14369" name="Line 112">
            <a:extLst>
              <a:ext uri="{FF2B5EF4-FFF2-40B4-BE49-F238E27FC236}">
                <a16:creationId xmlns:a16="http://schemas.microsoft.com/office/drawing/2014/main" id="{7B7CA79B-CB99-2E52-8A55-4DD8241A441D}"/>
              </a:ext>
            </a:extLst>
          </p:cNvPr>
          <p:cNvSpPr>
            <a:spLocks noChangeShapeType="1"/>
          </p:cNvSpPr>
          <p:nvPr/>
        </p:nvSpPr>
        <p:spPr bwMode="auto">
          <a:xfrm>
            <a:off x="1563688" y="2203450"/>
            <a:ext cx="704850" cy="56991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TW" altLang="en-US" sz="1300">
              <a:latin typeface="微軟正黑體" panose="020B0604030504040204" pitchFamily="34" charset="-120"/>
              <a:ea typeface="微軟正黑體" panose="020B0604030504040204" pitchFamily="34" charset="-120"/>
            </a:endParaRPr>
          </a:p>
        </p:txBody>
      </p:sp>
      <p:sp>
        <p:nvSpPr>
          <p:cNvPr id="14370" name="Line 113">
            <a:extLst>
              <a:ext uri="{FF2B5EF4-FFF2-40B4-BE49-F238E27FC236}">
                <a16:creationId xmlns:a16="http://schemas.microsoft.com/office/drawing/2014/main" id="{6E520223-BE37-287C-7C6E-1D00F6598DE2}"/>
              </a:ext>
            </a:extLst>
          </p:cNvPr>
          <p:cNvSpPr>
            <a:spLocks noChangeShapeType="1"/>
          </p:cNvSpPr>
          <p:nvPr/>
        </p:nvSpPr>
        <p:spPr bwMode="auto">
          <a:xfrm flipV="1">
            <a:off x="1577975" y="3222625"/>
            <a:ext cx="735013" cy="6000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TW" altLang="en-US" sz="1300">
              <a:latin typeface="微軟正黑體" panose="020B0604030504040204" pitchFamily="34" charset="-120"/>
              <a:ea typeface="微軟正黑體" panose="020B0604030504040204" pitchFamily="34" charset="-120"/>
            </a:endParaRPr>
          </a:p>
        </p:txBody>
      </p:sp>
      <p:sp>
        <p:nvSpPr>
          <p:cNvPr id="14371" name="Line 114">
            <a:extLst>
              <a:ext uri="{FF2B5EF4-FFF2-40B4-BE49-F238E27FC236}">
                <a16:creationId xmlns:a16="http://schemas.microsoft.com/office/drawing/2014/main" id="{3A1B84E7-913D-5188-AF19-C93D196FF662}"/>
              </a:ext>
            </a:extLst>
          </p:cNvPr>
          <p:cNvSpPr>
            <a:spLocks noChangeShapeType="1"/>
          </p:cNvSpPr>
          <p:nvPr/>
        </p:nvSpPr>
        <p:spPr bwMode="auto">
          <a:xfrm flipV="1">
            <a:off x="3271838" y="4643438"/>
            <a:ext cx="511175" cy="1111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TW" altLang="en-US" sz="1300">
              <a:latin typeface="微軟正黑體" panose="020B0604030504040204" pitchFamily="34" charset="-120"/>
              <a:ea typeface="微軟正黑體" panose="020B0604030504040204" pitchFamily="34" charset="-120"/>
            </a:endParaRPr>
          </a:p>
        </p:txBody>
      </p:sp>
      <p:sp>
        <p:nvSpPr>
          <p:cNvPr id="5164" name="Line 117">
            <a:extLst>
              <a:ext uri="{FF2B5EF4-FFF2-40B4-BE49-F238E27FC236}">
                <a16:creationId xmlns:a16="http://schemas.microsoft.com/office/drawing/2014/main" id="{079E5CAA-909A-C730-3B47-5601E1D193D0}"/>
              </a:ext>
            </a:extLst>
          </p:cNvPr>
          <p:cNvSpPr>
            <a:spLocks noChangeShapeType="1"/>
          </p:cNvSpPr>
          <p:nvPr/>
        </p:nvSpPr>
        <p:spPr bwMode="auto">
          <a:xfrm flipH="1">
            <a:off x="6915150" y="1651000"/>
            <a:ext cx="1063625" cy="0"/>
          </a:xfrm>
          <a:prstGeom prst="line">
            <a:avLst/>
          </a:prstGeom>
          <a:ln>
            <a:headEnd/>
            <a:tailEnd type="triangle" w="med" len="med"/>
          </a:ln>
        </p:spPr>
        <p:style>
          <a:lnRef idx="2">
            <a:schemeClr val="accent4"/>
          </a:lnRef>
          <a:fillRef idx="0">
            <a:schemeClr val="accent4"/>
          </a:fillRef>
          <a:effectRef idx="1">
            <a:schemeClr val="accent4"/>
          </a:effectRef>
          <a:fontRef idx="minor">
            <a:schemeClr val="tx1"/>
          </a:fontRef>
        </p:style>
        <p:txBody>
          <a:bodyPr/>
          <a:lstStyle/>
          <a:p>
            <a:pPr eaLnBrk="1" hangingPunct="1">
              <a:defRPr/>
            </a:pPr>
            <a:endParaRPr lang="zh-TW" altLang="en-US" sz="1300">
              <a:latin typeface="微軟正黑體" panose="020B0604030504040204" pitchFamily="34" charset="-120"/>
              <a:ea typeface="微軟正黑體" panose="020B0604030504040204" pitchFamily="34" charset="-120"/>
            </a:endParaRPr>
          </a:p>
        </p:txBody>
      </p:sp>
      <p:sp>
        <p:nvSpPr>
          <p:cNvPr id="5165" name="Line 118">
            <a:extLst>
              <a:ext uri="{FF2B5EF4-FFF2-40B4-BE49-F238E27FC236}">
                <a16:creationId xmlns:a16="http://schemas.microsoft.com/office/drawing/2014/main" id="{33804B28-AB9B-41F4-76B5-1D418DC1EF07}"/>
              </a:ext>
            </a:extLst>
          </p:cNvPr>
          <p:cNvSpPr>
            <a:spLocks noChangeShapeType="1"/>
          </p:cNvSpPr>
          <p:nvPr/>
        </p:nvSpPr>
        <p:spPr bwMode="auto">
          <a:xfrm flipH="1" flipV="1">
            <a:off x="6891338" y="2600325"/>
            <a:ext cx="1087437" cy="53340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a:lstStyle/>
          <a:p>
            <a:pPr eaLnBrk="1" hangingPunct="1">
              <a:defRPr/>
            </a:pPr>
            <a:endParaRPr lang="zh-TW" altLang="en-US" sz="1300">
              <a:latin typeface="微軟正黑體" panose="020B0604030504040204" pitchFamily="34" charset="-120"/>
              <a:ea typeface="微軟正黑體" panose="020B0604030504040204" pitchFamily="34" charset="-120"/>
            </a:endParaRPr>
          </a:p>
        </p:txBody>
      </p:sp>
      <p:sp>
        <p:nvSpPr>
          <p:cNvPr id="5166" name="Line 119">
            <a:extLst>
              <a:ext uri="{FF2B5EF4-FFF2-40B4-BE49-F238E27FC236}">
                <a16:creationId xmlns:a16="http://schemas.microsoft.com/office/drawing/2014/main" id="{9EC651F8-2071-469C-A38D-2537EA0DAAC8}"/>
              </a:ext>
            </a:extLst>
          </p:cNvPr>
          <p:cNvSpPr>
            <a:spLocks noChangeShapeType="1"/>
          </p:cNvSpPr>
          <p:nvPr/>
        </p:nvSpPr>
        <p:spPr bwMode="auto">
          <a:xfrm flipH="1">
            <a:off x="6943725" y="3360738"/>
            <a:ext cx="1074738" cy="19050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a:lstStyle/>
          <a:p>
            <a:pPr eaLnBrk="1" hangingPunct="1">
              <a:defRPr/>
            </a:pPr>
            <a:endParaRPr lang="zh-TW" altLang="en-US" sz="1300">
              <a:latin typeface="微軟正黑體" panose="020B0604030504040204" pitchFamily="34" charset="-120"/>
              <a:ea typeface="微軟正黑體" panose="020B0604030504040204" pitchFamily="34" charset="-120"/>
            </a:endParaRPr>
          </a:p>
        </p:txBody>
      </p:sp>
      <p:sp>
        <p:nvSpPr>
          <p:cNvPr id="14375" name="Rectangle 121">
            <a:extLst>
              <a:ext uri="{FF2B5EF4-FFF2-40B4-BE49-F238E27FC236}">
                <a16:creationId xmlns:a16="http://schemas.microsoft.com/office/drawing/2014/main" id="{E9B4C98C-8DA2-38C2-3C72-CCD723AF4219}"/>
              </a:ext>
            </a:extLst>
          </p:cNvPr>
          <p:cNvSpPr>
            <a:spLocks noChangeArrowheads="1"/>
          </p:cNvSpPr>
          <p:nvPr/>
        </p:nvSpPr>
        <p:spPr bwMode="auto">
          <a:xfrm>
            <a:off x="2316163" y="3862388"/>
            <a:ext cx="973137" cy="1639887"/>
          </a:xfrm>
          <a:prstGeom prst="rect">
            <a:avLst/>
          </a:prstGeom>
          <a:solidFill>
            <a:srgbClr val="CCFFCC"/>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1400" dirty="0">
                <a:latin typeface="微軟正黑體" panose="020B0604030504040204" pitchFamily="34" charset="-120"/>
                <a:ea typeface="微軟正黑體" panose="020B0604030504040204" pitchFamily="34" charset="-120"/>
              </a:rPr>
              <a:t>Kian</a:t>
            </a:r>
          </a:p>
          <a:p>
            <a:pPr algn="ctr" eaLnBrk="1" hangingPunct="1">
              <a:spcBef>
                <a:spcPct val="0"/>
              </a:spcBef>
              <a:buFontTx/>
              <a:buNone/>
            </a:pPr>
            <a:r>
              <a:rPr lang="en-US" altLang="zh-TW" sz="1400" dirty="0">
                <a:latin typeface="微軟正黑體" panose="020B0604030504040204" pitchFamily="34" charset="-120"/>
                <a:ea typeface="微軟正黑體" panose="020B0604030504040204" pitchFamily="34" charset="-120"/>
              </a:rPr>
              <a:t>Shen</a:t>
            </a:r>
          </a:p>
          <a:p>
            <a:pPr algn="ctr" eaLnBrk="1" hangingPunct="1">
              <a:spcBef>
                <a:spcPct val="0"/>
              </a:spcBef>
              <a:buFontTx/>
              <a:buNone/>
            </a:pPr>
            <a:r>
              <a:rPr lang="en-US" altLang="zh-TW" sz="1400" dirty="0">
                <a:latin typeface="微軟正黑體" panose="020B0604030504040204" pitchFamily="34" charset="-120"/>
                <a:ea typeface="微軟正黑體" panose="020B0604030504040204" pitchFamily="34" charset="-120"/>
              </a:rPr>
              <a:t>Inv. Co., </a:t>
            </a:r>
          </a:p>
          <a:p>
            <a:pPr algn="ctr" eaLnBrk="1" hangingPunct="1">
              <a:spcBef>
                <a:spcPct val="0"/>
              </a:spcBef>
              <a:buFontTx/>
              <a:buNone/>
            </a:pPr>
            <a:r>
              <a:rPr lang="en-US" altLang="zh-TW" sz="1400" dirty="0">
                <a:latin typeface="微軟正黑體" panose="020B0604030504040204" pitchFamily="34" charset="-120"/>
                <a:ea typeface="微軟正黑體" panose="020B0604030504040204" pitchFamily="34" charset="-120"/>
              </a:rPr>
              <a:t>Ltd</a:t>
            </a:r>
          </a:p>
          <a:p>
            <a:pPr algn="ctr" eaLnBrk="1" hangingPunct="1">
              <a:spcBef>
                <a:spcPct val="0"/>
              </a:spcBef>
              <a:buFontTx/>
              <a:buNone/>
            </a:pPr>
            <a:r>
              <a:rPr lang="en-US" altLang="zh-TW" sz="1400" dirty="0">
                <a:latin typeface="微軟正黑體" panose="020B0604030504040204" pitchFamily="34" charset="-120"/>
                <a:ea typeface="微軟正黑體" panose="020B0604030504040204" pitchFamily="34" charset="-120"/>
              </a:rPr>
              <a:t>(BVI)</a:t>
            </a:r>
            <a:endParaRPr lang="zh-TW" altLang="en-US" sz="1400" dirty="0">
              <a:latin typeface="微軟正黑體" panose="020B0604030504040204" pitchFamily="34" charset="-120"/>
              <a:ea typeface="微軟正黑體" panose="020B0604030504040204" pitchFamily="34" charset="-120"/>
            </a:endParaRPr>
          </a:p>
        </p:txBody>
      </p:sp>
      <p:sp>
        <p:nvSpPr>
          <p:cNvPr id="14376" name="Line 122">
            <a:extLst>
              <a:ext uri="{FF2B5EF4-FFF2-40B4-BE49-F238E27FC236}">
                <a16:creationId xmlns:a16="http://schemas.microsoft.com/office/drawing/2014/main" id="{FB47CF93-1F7D-6413-DEEF-B89133BF0B4D}"/>
              </a:ext>
            </a:extLst>
          </p:cNvPr>
          <p:cNvSpPr>
            <a:spLocks noChangeShapeType="1"/>
          </p:cNvSpPr>
          <p:nvPr/>
        </p:nvSpPr>
        <p:spPr bwMode="auto">
          <a:xfrm>
            <a:off x="2746375" y="3267075"/>
            <a:ext cx="15875" cy="56991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TW" altLang="en-US" sz="1300">
              <a:latin typeface="微軟正黑體" panose="020B0604030504040204" pitchFamily="34" charset="-120"/>
              <a:ea typeface="微軟正黑體" panose="020B0604030504040204" pitchFamily="34" charset="-120"/>
            </a:endParaRPr>
          </a:p>
        </p:txBody>
      </p:sp>
      <p:sp>
        <p:nvSpPr>
          <p:cNvPr id="9265" name="Text Box 123">
            <a:extLst>
              <a:ext uri="{FF2B5EF4-FFF2-40B4-BE49-F238E27FC236}">
                <a16:creationId xmlns:a16="http://schemas.microsoft.com/office/drawing/2014/main" id="{AED4AACB-51E4-FE77-2932-7AC79647E5C2}"/>
              </a:ext>
            </a:extLst>
          </p:cNvPr>
          <p:cNvSpPr txBox="1">
            <a:spLocks noChangeArrowheads="1"/>
          </p:cNvSpPr>
          <p:nvPr/>
        </p:nvSpPr>
        <p:spPr bwMode="auto">
          <a:xfrm>
            <a:off x="2720975" y="3362325"/>
            <a:ext cx="633507"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lang="en-US" altLang="zh-TW" sz="1300" dirty="0">
                <a:solidFill>
                  <a:schemeClr val="tx1"/>
                </a:solidFill>
                <a:latin typeface="微軟正黑體" panose="020B0604030504040204" pitchFamily="34" charset="-120"/>
                <a:ea typeface="微軟正黑體" panose="020B0604030504040204" pitchFamily="34" charset="-120"/>
              </a:rPr>
              <a:t>100%</a:t>
            </a:r>
          </a:p>
        </p:txBody>
      </p:sp>
      <p:sp>
        <p:nvSpPr>
          <p:cNvPr id="14378" name="Line 124">
            <a:extLst>
              <a:ext uri="{FF2B5EF4-FFF2-40B4-BE49-F238E27FC236}">
                <a16:creationId xmlns:a16="http://schemas.microsoft.com/office/drawing/2014/main" id="{69FB76E3-8318-E979-7108-794DAF4ED4AA}"/>
              </a:ext>
            </a:extLst>
          </p:cNvPr>
          <p:cNvSpPr>
            <a:spLocks noChangeShapeType="1"/>
          </p:cNvSpPr>
          <p:nvPr/>
        </p:nvSpPr>
        <p:spPr bwMode="auto">
          <a:xfrm flipV="1">
            <a:off x="4381500" y="2671763"/>
            <a:ext cx="974725" cy="110331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zh-TW" altLang="en-US" sz="1300">
              <a:latin typeface="微軟正黑體" panose="020B0604030504040204" pitchFamily="34" charset="-120"/>
              <a:ea typeface="微軟正黑體" panose="020B0604030504040204" pitchFamily="34" charset="-120"/>
            </a:endParaRPr>
          </a:p>
        </p:txBody>
      </p:sp>
      <p:sp>
        <p:nvSpPr>
          <p:cNvPr id="14379" name="Rectangle 58">
            <a:extLst>
              <a:ext uri="{FF2B5EF4-FFF2-40B4-BE49-F238E27FC236}">
                <a16:creationId xmlns:a16="http://schemas.microsoft.com/office/drawing/2014/main" id="{E4A85583-64B9-7AD1-03F2-2858E18CDB62}"/>
              </a:ext>
            </a:extLst>
          </p:cNvPr>
          <p:cNvSpPr>
            <a:spLocks noChangeArrowheads="1"/>
          </p:cNvSpPr>
          <p:nvPr/>
        </p:nvSpPr>
        <p:spPr bwMode="auto">
          <a:xfrm>
            <a:off x="5372100" y="3403600"/>
            <a:ext cx="1566863" cy="792163"/>
          </a:xfrm>
          <a:prstGeom prst="rect">
            <a:avLst/>
          </a:prstGeom>
          <a:solidFill>
            <a:srgbClr val="CCFFFF"/>
          </a:solidFill>
          <a:ln w="19050" algn="ctr">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1300">
                <a:latin typeface="微軟正黑體" panose="020B0604030504040204" pitchFamily="34" charset="-120"/>
                <a:ea typeface="微軟正黑體" panose="020B0604030504040204" pitchFamily="34" charset="-120"/>
              </a:rPr>
              <a:t>Xiangyang</a:t>
            </a:r>
          </a:p>
          <a:p>
            <a:pPr algn="ctr" eaLnBrk="1" hangingPunct="1">
              <a:lnSpc>
                <a:spcPct val="90000"/>
              </a:lnSpc>
              <a:spcBef>
                <a:spcPct val="0"/>
              </a:spcBef>
              <a:buFontTx/>
              <a:buNone/>
            </a:pPr>
            <a:r>
              <a:rPr lang="en-US" altLang="zh-TW" sz="1300">
                <a:latin typeface="微軟正黑體" panose="020B0604030504040204" pitchFamily="34" charset="-120"/>
                <a:ea typeface="微軟正黑體" panose="020B0604030504040204" pitchFamily="34" charset="-120"/>
              </a:rPr>
              <a:t>NTN-Yulon </a:t>
            </a:r>
          </a:p>
          <a:p>
            <a:pPr algn="ctr" eaLnBrk="1" hangingPunct="1">
              <a:lnSpc>
                <a:spcPct val="90000"/>
              </a:lnSpc>
              <a:spcBef>
                <a:spcPct val="0"/>
              </a:spcBef>
              <a:buFontTx/>
              <a:buNone/>
            </a:pPr>
            <a:r>
              <a:rPr lang="en-US" altLang="zh-TW" sz="1300">
                <a:latin typeface="微軟正黑體" panose="020B0604030504040204" pitchFamily="34" charset="-120"/>
                <a:ea typeface="微軟正黑體" panose="020B0604030504040204" pitchFamily="34" charset="-120"/>
              </a:rPr>
              <a:t>Drivetrain Co.,Ltd</a:t>
            </a:r>
            <a:endParaRPr lang="zh-TW" altLang="en-US" sz="1300" b="0">
              <a:latin typeface="微軟正黑體" panose="020B0604030504040204" pitchFamily="34" charset="-120"/>
              <a:ea typeface="微軟正黑體" panose="020B0604030504040204" pitchFamily="34" charset="-120"/>
            </a:endParaRPr>
          </a:p>
        </p:txBody>
      </p:sp>
      <p:sp>
        <p:nvSpPr>
          <p:cNvPr id="14380" name="Rectangle 103">
            <a:extLst>
              <a:ext uri="{FF2B5EF4-FFF2-40B4-BE49-F238E27FC236}">
                <a16:creationId xmlns:a16="http://schemas.microsoft.com/office/drawing/2014/main" id="{120B0567-8DF1-B98E-977A-A386BB86932E}"/>
              </a:ext>
            </a:extLst>
          </p:cNvPr>
          <p:cNvSpPr>
            <a:spLocks noChangeArrowheads="1"/>
          </p:cNvSpPr>
          <p:nvPr/>
        </p:nvSpPr>
        <p:spPr bwMode="auto">
          <a:xfrm>
            <a:off x="7961313" y="3030538"/>
            <a:ext cx="1514475" cy="709612"/>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lnSpc>
                <a:spcPts val="1500"/>
              </a:lnSpc>
              <a:spcBef>
                <a:spcPct val="0"/>
              </a:spcBef>
              <a:buFontTx/>
              <a:buNone/>
            </a:pPr>
            <a:r>
              <a:rPr lang="en-US" altLang="zh-TW" sz="1300">
                <a:latin typeface="微軟正黑體" panose="020B0604030504040204" pitchFamily="34" charset="-120"/>
                <a:ea typeface="微軟正黑體" panose="020B0604030504040204" pitchFamily="34" charset="-120"/>
              </a:rPr>
              <a:t>NTN (China) </a:t>
            </a:r>
          </a:p>
          <a:p>
            <a:pPr algn="ctr" eaLnBrk="1" hangingPunct="1">
              <a:lnSpc>
                <a:spcPts val="1500"/>
              </a:lnSpc>
              <a:spcBef>
                <a:spcPct val="0"/>
              </a:spcBef>
              <a:buFontTx/>
              <a:buNone/>
            </a:pPr>
            <a:r>
              <a:rPr lang="en-US" altLang="zh-TW" sz="1300">
                <a:latin typeface="微軟正黑體" panose="020B0604030504040204" pitchFamily="34" charset="-120"/>
                <a:ea typeface="微軟正黑體" panose="020B0604030504040204" pitchFamily="34" charset="-120"/>
              </a:rPr>
              <a:t>Investment </a:t>
            </a:r>
          </a:p>
          <a:p>
            <a:pPr algn="ctr" eaLnBrk="1" hangingPunct="1">
              <a:lnSpc>
                <a:spcPts val="1500"/>
              </a:lnSpc>
              <a:spcBef>
                <a:spcPct val="0"/>
              </a:spcBef>
              <a:buFontTx/>
              <a:buNone/>
            </a:pPr>
            <a:r>
              <a:rPr lang="en-US" altLang="zh-TW" sz="1300">
                <a:latin typeface="微軟正黑體" panose="020B0604030504040204" pitchFamily="34" charset="-120"/>
                <a:ea typeface="微軟正黑體" panose="020B0604030504040204" pitchFamily="34" charset="-120"/>
              </a:rPr>
              <a:t>Corporation </a:t>
            </a:r>
          </a:p>
        </p:txBody>
      </p:sp>
      <p:cxnSp>
        <p:nvCxnSpPr>
          <p:cNvPr id="5175" name="直線單箭頭接點 7">
            <a:extLst>
              <a:ext uri="{FF2B5EF4-FFF2-40B4-BE49-F238E27FC236}">
                <a16:creationId xmlns:a16="http://schemas.microsoft.com/office/drawing/2014/main" id="{DEF9AADB-B4D2-FD49-81F4-7CCA26B50B07}"/>
              </a:ext>
            </a:extLst>
          </p:cNvPr>
          <p:cNvCxnSpPr>
            <a:cxnSpLocks noChangeShapeType="1"/>
            <a:stCxn id="14366" idx="1"/>
            <a:endCxn id="14340" idx="3"/>
          </p:cNvCxnSpPr>
          <p:nvPr/>
        </p:nvCxnSpPr>
        <p:spPr bwMode="auto">
          <a:xfrm flipH="1" flipV="1">
            <a:off x="6943725" y="2844800"/>
            <a:ext cx="1036638" cy="1804988"/>
          </a:xfrm>
          <a:prstGeom prst="straightConnector1">
            <a:avLst/>
          </a:prstGeom>
          <a:ln>
            <a:headEnd/>
            <a:tailEnd type="arrow" w="med" len="med"/>
          </a:ln>
        </p:spPr>
        <p:style>
          <a:lnRef idx="2">
            <a:schemeClr val="accent6"/>
          </a:lnRef>
          <a:fillRef idx="0">
            <a:schemeClr val="accent6"/>
          </a:fillRef>
          <a:effectRef idx="1">
            <a:schemeClr val="accent6"/>
          </a:effectRef>
          <a:fontRef idx="minor">
            <a:schemeClr val="tx1"/>
          </a:fontRef>
        </p:style>
      </p:cxnSp>
      <p:sp>
        <p:nvSpPr>
          <p:cNvPr id="9272" name="Text Box 105">
            <a:extLst>
              <a:ext uri="{FF2B5EF4-FFF2-40B4-BE49-F238E27FC236}">
                <a16:creationId xmlns:a16="http://schemas.microsoft.com/office/drawing/2014/main" id="{D7FEB2FC-D0AE-6FBE-5381-1150C1E95326}"/>
              </a:ext>
            </a:extLst>
          </p:cNvPr>
          <p:cNvSpPr txBox="1">
            <a:spLocks noChangeArrowheads="1"/>
          </p:cNvSpPr>
          <p:nvPr/>
        </p:nvSpPr>
        <p:spPr bwMode="auto">
          <a:xfrm>
            <a:off x="7383463" y="3132138"/>
            <a:ext cx="534121"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kumimoji="0" lang="en-US" altLang="zh-TW" sz="1300" dirty="0">
                <a:solidFill>
                  <a:schemeClr val="tx1"/>
                </a:solidFill>
                <a:latin typeface="微軟正黑體" panose="020B0604030504040204" pitchFamily="34" charset="-120"/>
                <a:ea typeface="微軟正黑體" panose="020B0604030504040204" pitchFamily="34" charset="-120"/>
              </a:rPr>
              <a:t>60%</a:t>
            </a:r>
            <a:endParaRPr lang="en-US" altLang="zh-TW" sz="1300" dirty="0">
              <a:solidFill>
                <a:schemeClr val="tx1"/>
              </a:solidFill>
              <a:latin typeface="微軟正黑體" panose="020B0604030504040204" pitchFamily="34" charset="-120"/>
              <a:ea typeface="微軟正黑體" panose="020B0604030504040204" pitchFamily="34" charset="-120"/>
            </a:endParaRPr>
          </a:p>
        </p:txBody>
      </p:sp>
      <p:cxnSp>
        <p:nvCxnSpPr>
          <p:cNvPr id="14383" name="直線單箭頭接點 9">
            <a:extLst>
              <a:ext uri="{FF2B5EF4-FFF2-40B4-BE49-F238E27FC236}">
                <a16:creationId xmlns:a16="http://schemas.microsoft.com/office/drawing/2014/main" id="{8574E2F6-0B2C-B755-7413-5B9E574FE063}"/>
              </a:ext>
            </a:extLst>
          </p:cNvPr>
          <p:cNvCxnSpPr>
            <a:cxnSpLocks noChangeShapeType="1"/>
            <a:stCxn id="14378" idx="0"/>
          </p:cNvCxnSpPr>
          <p:nvPr/>
        </p:nvCxnSpPr>
        <p:spPr bwMode="auto">
          <a:xfrm flipV="1">
            <a:off x="4381500" y="3563938"/>
            <a:ext cx="974725" cy="211137"/>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9274" name="Text Box 71">
            <a:extLst>
              <a:ext uri="{FF2B5EF4-FFF2-40B4-BE49-F238E27FC236}">
                <a16:creationId xmlns:a16="http://schemas.microsoft.com/office/drawing/2014/main" id="{58E01843-5BB0-9028-FA40-E1F679FF71DF}"/>
              </a:ext>
            </a:extLst>
          </p:cNvPr>
          <p:cNvSpPr txBox="1">
            <a:spLocks noChangeArrowheads="1"/>
          </p:cNvSpPr>
          <p:nvPr/>
        </p:nvSpPr>
        <p:spPr bwMode="auto">
          <a:xfrm>
            <a:off x="4748213" y="3681413"/>
            <a:ext cx="534121"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lang="en-US" altLang="zh-TW" sz="1300" dirty="0">
                <a:solidFill>
                  <a:srgbClr val="FF9933"/>
                </a:solidFill>
                <a:latin typeface="微軟正黑體" panose="020B0604030504040204" pitchFamily="34" charset="-120"/>
                <a:ea typeface="微軟正黑體" panose="020B0604030504040204" pitchFamily="34" charset="-120"/>
              </a:rPr>
              <a:t>40%</a:t>
            </a:r>
          </a:p>
        </p:txBody>
      </p:sp>
      <p:sp>
        <p:nvSpPr>
          <p:cNvPr id="9276" name="Text Box 123">
            <a:extLst>
              <a:ext uri="{FF2B5EF4-FFF2-40B4-BE49-F238E27FC236}">
                <a16:creationId xmlns:a16="http://schemas.microsoft.com/office/drawing/2014/main" id="{E08F8574-69C8-778F-CEE0-F346F5EF7F45}"/>
              </a:ext>
            </a:extLst>
          </p:cNvPr>
          <p:cNvSpPr txBox="1">
            <a:spLocks noChangeArrowheads="1"/>
          </p:cNvSpPr>
          <p:nvPr/>
        </p:nvSpPr>
        <p:spPr bwMode="auto">
          <a:xfrm>
            <a:off x="8718550" y="3795713"/>
            <a:ext cx="633507" cy="292388"/>
          </a:xfrm>
          <a:prstGeom prst="rect">
            <a:avLst/>
          </a:prstGeom>
          <a:solidFill>
            <a:srgbClr val="EAEAEA">
              <a:alpha val="50195"/>
            </a:srgbClr>
          </a:solidFill>
          <a:ln w="9525">
            <a:noFill/>
            <a:miter lim="800000"/>
            <a:headEnd/>
            <a:tailEnd/>
          </a:ln>
        </p:spPr>
        <p:txBody>
          <a:bodyPr wrap="none">
            <a:spAutoFit/>
          </a:bodyPr>
          <a:lstStyle/>
          <a:p>
            <a:pPr eaLnBrk="1" hangingPunct="1">
              <a:defRPr/>
            </a:pPr>
            <a:r>
              <a:rPr lang="en-US" altLang="zh-TW" sz="1300" i="1" dirty="0">
                <a:solidFill>
                  <a:schemeClr val="tx1"/>
                </a:solidFill>
                <a:latin typeface="微軟正黑體" panose="020B0604030504040204" pitchFamily="34" charset="-120"/>
                <a:ea typeface="微軟正黑體" panose="020B0604030504040204" pitchFamily="34" charset="-120"/>
              </a:rPr>
              <a:t>100%</a:t>
            </a:r>
          </a:p>
        </p:txBody>
      </p:sp>
      <p:cxnSp>
        <p:nvCxnSpPr>
          <p:cNvPr id="5" name="直線單箭頭接點 4">
            <a:extLst>
              <a:ext uri="{FF2B5EF4-FFF2-40B4-BE49-F238E27FC236}">
                <a16:creationId xmlns:a16="http://schemas.microsoft.com/office/drawing/2014/main" id="{CFB03A9F-F908-9179-7E73-BC51B5D6BF1E}"/>
              </a:ext>
            </a:extLst>
          </p:cNvPr>
          <p:cNvCxnSpPr/>
          <p:nvPr/>
        </p:nvCxnSpPr>
        <p:spPr bwMode="auto">
          <a:xfrm flipV="1">
            <a:off x="8580438" y="3760788"/>
            <a:ext cx="0" cy="533400"/>
          </a:xfrm>
          <a:prstGeom prst="straightConnector1">
            <a:avLst/>
          </a:prstGeom>
          <a:ln>
            <a:headEnd type="none" w="med" len="med"/>
            <a:tailEnd type="arrow"/>
          </a:ln>
        </p:spPr>
        <p:style>
          <a:lnRef idx="2">
            <a:schemeClr val="accent6"/>
          </a:lnRef>
          <a:fillRef idx="0">
            <a:schemeClr val="accent6"/>
          </a:fillRef>
          <a:effectRef idx="1">
            <a:schemeClr val="accent6"/>
          </a:effectRef>
          <a:fontRef idx="minor">
            <a:schemeClr val="tx1"/>
          </a:fontRef>
        </p:style>
      </p:cxnSp>
      <p:sp>
        <p:nvSpPr>
          <p:cNvPr id="14387" name="投影片編號版面配置區 3">
            <a:extLst>
              <a:ext uri="{FF2B5EF4-FFF2-40B4-BE49-F238E27FC236}">
                <a16:creationId xmlns:a16="http://schemas.microsoft.com/office/drawing/2014/main" id="{65CBF4CC-44F3-0740-D4E9-1BBA6492A08D}"/>
              </a:ext>
            </a:extLst>
          </p:cNvPr>
          <p:cNvSpPr>
            <a:spLocks noGrp="1"/>
          </p:cNvSpPr>
          <p:nvPr>
            <p:ph type="sldNum" sz="quarter" idx="12"/>
          </p:nvPr>
        </p:nvSpPr>
        <p:spPr>
          <a:xfrm>
            <a:off x="7843838" y="6400800"/>
            <a:ext cx="206375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a:p>
          <a:p>
            <a:pPr>
              <a:spcBef>
                <a:spcPct val="0"/>
              </a:spcBef>
              <a:buFontTx/>
              <a:buNone/>
            </a:pPr>
            <a:fld id="{CA446B0F-C084-438A-9A10-C5DC6853E173}" type="slidenum">
              <a:rPr kumimoji="0" lang="zh-TW" altLang="en-US" sz="1400" smtClean="0"/>
              <a:pPr>
                <a:spcBef>
                  <a:spcPct val="0"/>
                </a:spcBef>
                <a:buFontTx/>
                <a:buNone/>
              </a:pPr>
              <a:t>6</a:t>
            </a:fld>
            <a:endParaRPr kumimoji="0" lang="en-US" altLang="zh-TW" sz="1400"/>
          </a:p>
        </p:txBody>
      </p:sp>
      <p:grpSp>
        <p:nvGrpSpPr>
          <p:cNvPr id="14388" name="Group 7">
            <a:extLst>
              <a:ext uri="{FF2B5EF4-FFF2-40B4-BE49-F238E27FC236}">
                <a16:creationId xmlns:a16="http://schemas.microsoft.com/office/drawing/2014/main" id="{52F83BDE-4F79-D54F-EB56-3142AEF3ECBA}"/>
              </a:ext>
            </a:extLst>
          </p:cNvPr>
          <p:cNvGrpSpPr>
            <a:grpSpLocks/>
          </p:cNvGrpSpPr>
          <p:nvPr/>
        </p:nvGrpSpPr>
        <p:grpSpPr bwMode="auto">
          <a:xfrm>
            <a:off x="95250" y="1108075"/>
            <a:ext cx="9582150" cy="131763"/>
            <a:chOff x="0" y="756"/>
            <a:chExt cx="5764" cy="114"/>
          </a:xfrm>
        </p:grpSpPr>
        <p:sp>
          <p:nvSpPr>
            <p:cNvPr id="3" name="Rectangle 8">
              <a:extLst>
                <a:ext uri="{FF2B5EF4-FFF2-40B4-BE49-F238E27FC236}">
                  <a16:creationId xmlns:a16="http://schemas.microsoft.com/office/drawing/2014/main" id="{EBE41040-F9AA-228C-2CA7-75BA17BA8C2F}"/>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14390" name="Rectangle 9">
              <a:extLst>
                <a:ext uri="{FF2B5EF4-FFF2-40B4-BE49-F238E27FC236}">
                  <a16:creationId xmlns:a16="http://schemas.microsoft.com/office/drawing/2014/main" id="{1BBB6262-73F1-8DC4-7B72-DBD7B170E45B}"/>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4391" name="Rectangle 10">
              <a:extLst>
                <a:ext uri="{FF2B5EF4-FFF2-40B4-BE49-F238E27FC236}">
                  <a16:creationId xmlns:a16="http://schemas.microsoft.com/office/drawing/2014/main" id="{2287F830-8654-DAA5-4472-A5C5156E85FF}"/>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4392" name="Rectangle 11">
              <a:extLst>
                <a:ext uri="{FF2B5EF4-FFF2-40B4-BE49-F238E27FC236}">
                  <a16:creationId xmlns:a16="http://schemas.microsoft.com/office/drawing/2014/main" id="{AE79CF0D-310F-8928-466F-21CC4D4A585E}"/>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4393" name="Rectangle 12">
              <a:extLst>
                <a:ext uri="{FF2B5EF4-FFF2-40B4-BE49-F238E27FC236}">
                  <a16:creationId xmlns:a16="http://schemas.microsoft.com/office/drawing/2014/main" id="{3F8BF77C-FED4-1BAC-6523-C5EA30812CE5}"/>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4394" name="Rectangle 13">
              <a:extLst>
                <a:ext uri="{FF2B5EF4-FFF2-40B4-BE49-F238E27FC236}">
                  <a16:creationId xmlns:a16="http://schemas.microsoft.com/office/drawing/2014/main" id="{4DC19C2A-08B4-2A1B-B0F1-E8F41AE9A8C7}"/>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4395" name="Rectangle 14">
              <a:extLst>
                <a:ext uri="{FF2B5EF4-FFF2-40B4-BE49-F238E27FC236}">
                  <a16:creationId xmlns:a16="http://schemas.microsoft.com/office/drawing/2014/main" id="{AC8F3A34-3AE3-1E78-2594-B9B2152044AD}"/>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4396" name="Rectangle 15">
              <a:extLst>
                <a:ext uri="{FF2B5EF4-FFF2-40B4-BE49-F238E27FC236}">
                  <a16:creationId xmlns:a16="http://schemas.microsoft.com/office/drawing/2014/main" id="{383E2171-C180-D4B7-C22C-C82922439594}"/>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4397" name="Rectangle 16">
              <a:extLst>
                <a:ext uri="{FF2B5EF4-FFF2-40B4-BE49-F238E27FC236}">
                  <a16:creationId xmlns:a16="http://schemas.microsoft.com/office/drawing/2014/main" id="{5F936BAD-EE7A-162E-7265-8B53D6BFD8DA}"/>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4398" name="Rectangle 17">
              <a:extLst>
                <a:ext uri="{FF2B5EF4-FFF2-40B4-BE49-F238E27FC236}">
                  <a16:creationId xmlns:a16="http://schemas.microsoft.com/office/drawing/2014/main" id="{C1D1E9A0-2F82-124B-F9A1-559F3A5B76C9}"/>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4399" name="Rectangle 18">
              <a:extLst>
                <a:ext uri="{FF2B5EF4-FFF2-40B4-BE49-F238E27FC236}">
                  <a16:creationId xmlns:a16="http://schemas.microsoft.com/office/drawing/2014/main" id="{6768F0E8-C5E7-82F7-9989-DD02DC8A49AB}"/>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4400" name="Rectangle 19">
              <a:extLst>
                <a:ext uri="{FF2B5EF4-FFF2-40B4-BE49-F238E27FC236}">
                  <a16:creationId xmlns:a16="http://schemas.microsoft.com/office/drawing/2014/main" id="{2E329BC6-AAAA-C448-3B10-4E83DEF9D92C}"/>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4401" name="Rectangle 20">
              <a:extLst>
                <a:ext uri="{FF2B5EF4-FFF2-40B4-BE49-F238E27FC236}">
                  <a16:creationId xmlns:a16="http://schemas.microsoft.com/office/drawing/2014/main" id="{C8719F85-8FD3-28B8-EF89-29A66A69EB0B}"/>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grpSp>
    </p:spTree>
  </p:cSld>
  <p:clrMapOvr>
    <a:masterClrMapping/>
  </p:clrMapOvr>
  <p:transition advTm="10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投影片編號版面配置區 3">
            <a:extLst>
              <a:ext uri="{FF2B5EF4-FFF2-40B4-BE49-F238E27FC236}">
                <a16:creationId xmlns:a16="http://schemas.microsoft.com/office/drawing/2014/main" id="{7F9E9E97-55CF-E704-0443-82FDC494B4C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0"/>
              </a:spcBef>
              <a:buFontTx/>
              <a:buNone/>
            </a:pPr>
            <a:endParaRPr kumimoji="0" lang="zh-TW" altLang="en-US" sz="1400"/>
          </a:p>
          <a:p>
            <a:pPr>
              <a:spcBef>
                <a:spcPct val="0"/>
              </a:spcBef>
              <a:buFontTx/>
              <a:buNone/>
            </a:pPr>
            <a:fld id="{3F3B1D2B-F585-473C-A3D2-E27D568E1FD6}" type="slidenum">
              <a:rPr kumimoji="0" lang="zh-TW" altLang="en-US" sz="1400" smtClean="0"/>
              <a:pPr>
                <a:spcBef>
                  <a:spcPct val="0"/>
                </a:spcBef>
                <a:buFontTx/>
                <a:buNone/>
              </a:pPr>
              <a:t>7</a:t>
            </a:fld>
            <a:endParaRPr kumimoji="0" lang="en-US" altLang="zh-TW" sz="1400"/>
          </a:p>
        </p:txBody>
      </p:sp>
      <p:sp>
        <p:nvSpPr>
          <p:cNvPr id="16387" name="Text Box 2">
            <a:extLst>
              <a:ext uri="{FF2B5EF4-FFF2-40B4-BE49-F238E27FC236}">
                <a16:creationId xmlns:a16="http://schemas.microsoft.com/office/drawing/2014/main" id="{0DD3FD56-7682-890D-8C31-B07BF7F4F66B}"/>
              </a:ext>
            </a:extLst>
          </p:cNvPr>
          <p:cNvSpPr txBox="1">
            <a:spLocks noChangeArrowheads="1"/>
          </p:cNvSpPr>
          <p:nvPr/>
        </p:nvSpPr>
        <p:spPr bwMode="auto">
          <a:xfrm>
            <a:off x="1373188" y="371475"/>
            <a:ext cx="6934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lnSpc>
                <a:spcPct val="90000"/>
              </a:lnSpc>
              <a:spcBef>
                <a:spcPct val="0"/>
              </a:spcBef>
              <a:buFontTx/>
              <a:buNone/>
            </a:pPr>
            <a:r>
              <a:rPr lang="en-US" altLang="zh-TW" sz="4000" dirty="0">
                <a:solidFill>
                  <a:srgbClr val="000066"/>
                </a:solidFill>
                <a:latin typeface="微軟正黑體" panose="020B0604030504040204" pitchFamily="34" charset="-120"/>
                <a:ea typeface="微軟正黑體" panose="020B0604030504040204" pitchFamily="34" charset="-120"/>
              </a:rPr>
              <a:t>Joint Venture in China</a:t>
            </a:r>
            <a:endParaRPr lang="zh-TW" altLang="en-US" sz="4000" dirty="0">
              <a:solidFill>
                <a:srgbClr val="000066"/>
              </a:solidFill>
              <a:latin typeface="微軟正黑體" panose="020B0604030504040204" pitchFamily="34" charset="-120"/>
              <a:ea typeface="微軟正黑體" panose="020B0604030504040204" pitchFamily="34" charset="-120"/>
            </a:endParaRPr>
          </a:p>
        </p:txBody>
      </p:sp>
      <p:sp>
        <p:nvSpPr>
          <p:cNvPr id="16388" name="Freeform 4">
            <a:extLst>
              <a:ext uri="{FF2B5EF4-FFF2-40B4-BE49-F238E27FC236}">
                <a16:creationId xmlns:a16="http://schemas.microsoft.com/office/drawing/2014/main" id="{8D11686B-5969-AA6A-708F-4FC38F7CE08B}"/>
              </a:ext>
            </a:extLst>
          </p:cNvPr>
          <p:cNvSpPr>
            <a:spLocks noChangeAspect="1"/>
          </p:cNvSpPr>
          <p:nvPr/>
        </p:nvSpPr>
        <p:spPr bwMode="auto">
          <a:xfrm>
            <a:off x="784225" y="1355725"/>
            <a:ext cx="6985000" cy="4729163"/>
          </a:xfrm>
          <a:custGeom>
            <a:avLst/>
            <a:gdLst>
              <a:gd name="T0" fmla="*/ 2147483646 w 4347"/>
              <a:gd name="T1" fmla="*/ 2147483646 h 3447"/>
              <a:gd name="T2" fmla="*/ 2147483646 w 4347"/>
              <a:gd name="T3" fmla="*/ 2147483646 h 3447"/>
              <a:gd name="T4" fmla="*/ 2147483646 w 4347"/>
              <a:gd name="T5" fmla="*/ 2147483646 h 3447"/>
              <a:gd name="T6" fmla="*/ 2147483646 w 4347"/>
              <a:gd name="T7" fmla="*/ 2147483646 h 3447"/>
              <a:gd name="T8" fmla="*/ 2147483646 w 4347"/>
              <a:gd name="T9" fmla="*/ 2147483646 h 3447"/>
              <a:gd name="T10" fmla="*/ 2147483646 w 4347"/>
              <a:gd name="T11" fmla="*/ 2147483646 h 3447"/>
              <a:gd name="T12" fmla="*/ 2147483646 w 4347"/>
              <a:gd name="T13" fmla="*/ 2147483646 h 3447"/>
              <a:gd name="T14" fmla="*/ 2147483646 w 4347"/>
              <a:gd name="T15" fmla="*/ 2147483646 h 3447"/>
              <a:gd name="T16" fmla="*/ 2147483646 w 4347"/>
              <a:gd name="T17" fmla="*/ 2147483646 h 3447"/>
              <a:gd name="T18" fmla="*/ 2147483646 w 4347"/>
              <a:gd name="T19" fmla="*/ 2147483646 h 3447"/>
              <a:gd name="T20" fmla="*/ 2147483646 w 4347"/>
              <a:gd name="T21" fmla="*/ 2147483646 h 3447"/>
              <a:gd name="T22" fmla="*/ 2147483646 w 4347"/>
              <a:gd name="T23" fmla="*/ 2147483646 h 3447"/>
              <a:gd name="T24" fmla="*/ 2147483646 w 4347"/>
              <a:gd name="T25" fmla="*/ 2147483646 h 3447"/>
              <a:gd name="T26" fmla="*/ 2147483646 w 4347"/>
              <a:gd name="T27" fmla="*/ 2147483646 h 3447"/>
              <a:gd name="T28" fmla="*/ 2147483646 w 4347"/>
              <a:gd name="T29" fmla="*/ 2147483646 h 3447"/>
              <a:gd name="T30" fmla="*/ 2147483646 w 4347"/>
              <a:gd name="T31" fmla="*/ 2147483646 h 3447"/>
              <a:gd name="T32" fmla="*/ 2147483646 w 4347"/>
              <a:gd name="T33" fmla="*/ 2147483646 h 3447"/>
              <a:gd name="T34" fmla="*/ 0 w 4347"/>
              <a:gd name="T35" fmla="*/ 2147483646 h 3447"/>
              <a:gd name="T36" fmla="*/ 2147483646 w 4347"/>
              <a:gd name="T37" fmla="*/ 2147483646 h 3447"/>
              <a:gd name="T38" fmla="*/ 2147483646 w 4347"/>
              <a:gd name="T39" fmla="*/ 2147483646 h 3447"/>
              <a:gd name="T40" fmla="*/ 2147483646 w 4347"/>
              <a:gd name="T41" fmla="*/ 2147483646 h 3447"/>
              <a:gd name="T42" fmla="*/ 2147483646 w 4347"/>
              <a:gd name="T43" fmla="*/ 2147483646 h 3447"/>
              <a:gd name="T44" fmla="*/ 2147483646 w 4347"/>
              <a:gd name="T45" fmla="*/ 2147483646 h 3447"/>
              <a:gd name="T46" fmla="*/ 2147483646 w 4347"/>
              <a:gd name="T47" fmla="*/ 2147483646 h 3447"/>
              <a:gd name="T48" fmla="*/ 2147483646 w 4347"/>
              <a:gd name="T49" fmla="*/ 2147483646 h 3447"/>
              <a:gd name="T50" fmla="*/ 2147483646 w 4347"/>
              <a:gd name="T51" fmla="*/ 2147483646 h 3447"/>
              <a:gd name="T52" fmla="*/ 2147483646 w 4347"/>
              <a:gd name="T53" fmla="*/ 2147483646 h 3447"/>
              <a:gd name="T54" fmla="*/ 2147483646 w 4347"/>
              <a:gd name="T55" fmla="*/ 2147483646 h 3447"/>
              <a:gd name="T56" fmla="*/ 2147483646 w 4347"/>
              <a:gd name="T57" fmla="*/ 2147483646 h 3447"/>
              <a:gd name="T58" fmla="*/ 2147483646 w 4347"/>
              <a:gd name="T59" fmla="*/ 2147483646 h 3447"/>
              <a:gd name="T60" fmla="*/ 2147483646 w 4347"/>
              <a:gd name="T61" fmla="*/ 2147483646 h 3447"/>
              <a:gd name="T62" fmla="*/ 2147483646 w 4347"/>
              <a:gd name="T63" fmla="*/ 2147483646 h 3447"/>
              <a:gd name="T64" fmla="*/ 2147483646 w 4347"/>
              <a:gd name="T65" fmla="*/ 2147483646 h 3447"/>
              <a:gd name="T66" fmla="*/ 2147483646 w 4347"/>
              <a:gd name="T67" fmla="*/ 2147483646 h 3447"/>
              <a:gd name="T68" fmla="*/ 2147483646 w 4347"/>
              <a:gd name="T69" fmla="*/ 2147483646 h 3447"/>
              <a:gd name="T70" fmla="*/ 2147483646 w 4347"/>
              <a:gd name="T71" fmla="*/ 2147483646 h 3447"/>
              <a:gd name="T72" fmla="*/ 2147483646 w 4347"/>
              <a:gd name="T73" fmla="*/ 2147483646 h 3447"/>
              <a:gd name="T74" fmla="*/ 2147483646 w 4347"/>
              <a:gd name="T75" fmla="*/ 2147483646 h 3447"/>
              <a:gd name="T76" fmla="*/ 2147483646 w 4347"/>
              <a:gd name="T77" fmla="*/ 2147483646 h 3447"/>
              <a:gd name="T78" fmla="*/ 2147483646 w 4347"/>
              <a:gd name="T79" fmla="*/ 2147483646 h 3447"/>
              <a:gd name="T80" fmla="*/ 2147483646 w 4347"/>
              <a:gd name="T81" fmla="*/ 2147483646 h 3447"/>
              <a:gd name="T82" fmla="*/ 2147483646 w 4347"/>
              <a:gd name="T83" fmla="*/ 2147483646 h 3447"/>
              <a:gd name="T84" fmla="*/ 2147483646 w 4347"/>
              <a:gd name="T85" fmla="*/ 2147483646 h 3447"/>
              <a:gd name="T86" fmla="*/ 2147483646 w 4347"/>
              <a:gd name="T87" fmla="*/ 2147483646 h 3447"/>
              <a:gd name="T88" fmla="*/ 2147483646 w 4347"/>
              <a:gd name="T89" fmla="*/ 2147483646 h 3447"/>
              <a:gd name="T90" fmla="*/ 2147483646 w 4347"/>
              <a:gd name="T91" fmla="*/ 2147483646 h 3447"/>
              <a:gd name="T92" fmla="*/ 2147483646 w 4347"/>
              <a:gd name="T93" fmla="*/ 2147483646 h 3447"/>
              <a:gd name="T94" fmla="*/ 2147483646 w 4347"/>
              <a:gd name="T95" fmla="*/ 2147483646 h 3447"/>
              <a:gd name="T96" fmla="*/ 2147483646 w 4347"/>
              <a:gd name="T97" fmla="*/ 2147483646 h 3447"/>
              <a:gd name="T98" fmla="*/ 2147483646 w 4347"/>
              <a:gd name="T99" fmla="*/ 2147483646 h 3447"/>
              <a:gd name="T100" fmla="*/ 2147483646 w 4347"/>
              <a:gd name="T101" fmla="*/ 2147483646 h 3447"/>
              <a:gd name="T102" fmla="*/ 2147483646 w 4347"/>
              <a:gd name="T103" fmla="*/ 2147483646 h 3447"/>
              <a:gd name="T104" fmla="*/ 2147483646 w 4347"/>
              <a:gd name="T105" fmla="*/ 2147483646 h 3447"/>
              <a:gd name="T106" fmla="*/ 2147483646 w 4347"/>
              <a:gd name="T107" fmla="*/ 2147483646 h 3447"/>
              <a:gd name="T108" fmla="*/ 2147483646 w 4347"/>
              <a:gd name="T109" fmla="*/ 2147483646 h 3447"/>
              <a:gd name="T110" fmla="*/ 2147483646 w 4347"/>
              <a:gd name="T111" fmla="*/ 2147483646 h 3447"/>
              <a:gd name="T112" fmla="*/ 2147483646 w 4347"/>
              <a:gd name="T113" fmla="*/ 2147483646 h 3447"/>
              <a:gd name="T114" fmla="*/ 2147483646 w 4347"/>
              <a:gd name="T115" fmla="*/ 2147483646 h 3447"/>
              <a:gd name="T116" fmla="*/ 2147483646 w 4347"/>
              <a:gd name="T117" fmla="*/ 2147483646 h 3447"/>
              <a:gd name="T118" fmla="*/ 2147483646 w 4347"/>
              <a:gd name="T119" fmla="*/ 2147483646 h 3447"/>
              <a:gd name="T120" fmla="*/ 2147483646 w 4347"/>
              <a:gd name="T121" fmla="*/ 2147483646 h 344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4347" h="3447">
                <a:moveTo>
                  <a:pt x="3106" y="3441"/>
                </a:moveTo>
                <a:lnTo>
                  <a:pt x="3095" y="3429"/>
                </a:lnTo>
                <a:lnTo>
                  <a:pt x="3017" y="3414"/>
                </a:lnTo>
                <a:lnTo>
                  <a:pt x="3017" y="3389"/>
                </a:lnTo>
                <a:lnTo>
                  <a:pt x="3017" y="3361"/>
                </a:lnTo>
                <a:lnTo>
                  <a:pt x="3015" y="3357"/>
                </a:lnTo>
                <a:lnTo>
                  <a:pt x="3035" y="3313"/>
                </a:lnTo>
                <a:lnTo>
                  <a:pt x="3051" y="3302"/>
                </a:lnTo>
                <a:lnTo>
                  <a:pt x="3051" y="3286"/>
                </a:lnTo>
                <a:lnTo>
                  <a:pt x="3060" y="3273"/>
                </a:lnTo>
                <a:lnTo>
                  <a:pt x="3088" y="3267"/>
                </a:lnTo>
                <a:lnTo>
                  <a:pt x="3097" y="3256"/>
                </a:lnTo>
                <a:lnTo>
                  <a:pt x="3127" y="3252"/>
                </a:lnTo>
                <a:lnTo>
                  <a:pt x="3113" y="3235"/>
                </a:lnTo>
                <a:lnTo>
                  <a:pt x="3086" y="3197"/>
                </a:lnTo>
                <a:lnTo>
                  <a:pt x="3097" y="3124"/>
                </a:lnTo>
                <a:lnTo>
                  <a:pt x="3076" y="3134"/>
                </a:lnTo>
                <a:lnTo>
                  <a:pt x="3051" y="3138"/>
                </a:lnTo>
                <a:lnTo>
                  <a:pt x="3047" y="3140"/>
                </a:lnTo>
                <a:lnTo>
                  <a:pt x="3019" y="3134"/>
                </a:lnTo>
                <a:lnTo>
                  <a:pt x="3019" y="3132"/>
                </a:lnTo>
                <a:lnTo>
                  <a:pt x="2990" y="3124"/>
                </a:lnTo>
                <a:lnTo>
                  <a:pt x="2955" y="3149"/>
                </a:lnTo>
                <a:lnTo>
                  <a:pt x="2953" y="3149"/>
                </a:lnTo>
                <a:lnTo>
                  <a:pt x="2898" y="3134"/>
                </a:lnTo>
                <a:lnTo>
                  <a:pt x="2830" y="3119"/>
                </a:lnTo>
                <a:lnTo>
                  <a:pt x="2780" y="3063"/>
                </a:lnTo>
                <a:lnTo>
                  <a:pt x="2775" y="3056"/>
                </a:lnTo>
                <a:lnTo>
                  <a:pt x="2711" y="3046"/>
                </a:lnTo>
                <a:lnTo>
                  <a:pt x="2672" y="3035"/>
                </a:lnTo>
                <a:lnTo>
                  <a:pt x="2656" y="3033"/>
                </a:lnTo>
                <a:lnTo>
                  <a:pt x="2640" y="3050"/>
                </a:lnTo>
                <a:lnTo>
                  <a:pt x="2592" y="3056"/>
                </a:lnTo>
                <a:lnTo>
                  <a:pt x="2529" y="3098"/>
                </a:lnTo>
                <a:lnTo>
                  <a:pt x="2485" y="3077"/>
                </a:lnTo>
                <a:lnTo>
                  <a:pt x="2472" y="3077"/>
                </a:lnTo>
                <a:lnTo>
                  <a:pt x="2442" y="3113"/>
                </a:lnTo>
                <a:lnTo>
                  <a:pt x="2396" y="3113"/>
                </a:lnTo>
                <a:lnTo>
                  <a:pt x="2380" y="3115"/>
                </a:lnTo>
                <a:lnTo>
                  <a:pt x="2360" y="3130"/>
                </a:lnTo>
                <a:lnTo>
                  <a:pt x="2351" y="3138"/>
                </a:lnTo>
                <a:lnTo>
                  <a:pt x="2355" y="3195"/>
                </a:lnTo>
                <a:lnTo>
                  <a:pt x="2371" y="3212"/>
                </a:lnTo>
                <a:lnTo>
                  <a:pt x="2371" y="3220"/>
                </a:lnTo>
                <a:lnTo>
                  <a:pt x="2355" y="3237"/>
                </a:lnTo>
                <a:lnTo>
                  <a:pt x="2330" y="3220"/>
                </a:lnTo>
                <a:lnTo>
                  <a:pt x="2307" y="3229"/>
                </a:lnTo>
                <a:lnTo>
                  <a:pt x="2280" y="3220"/>
                </a:lnTo>
                <a:lnTo>
                  <a:pt x="2273" y="3212"/>
                </a:lnTo>
                <a:lnTo>
                  <a:pt x="2250" y="3204"/>
                </a:lnTo>
                <a:lnTo>
                  <a:pt x="2232" y="3214"/>
                </a:lnTo>
                <a:lnTo>
                  <a:pt x="2198" y="3214"/>
                </a:lnTo>
                <a:lnTo>
                  <a:pt x="2150" y="3176"/>
                </a:lnTo>
                <a:lnTo>
                  <a:pt x="2097" y="3151"/>
                </a:lnTo>
                <a:lnTo>
                  <a:pt x="2113" y="3094"/>
                </a:lnTo>
                <a:lnTo>
                  <a:pt x="2113" y="3088"/>
                </a:lnTo>
                <a:lnTo>
                  <a:pt x="2088" y="3086"/>
                </a:lnTo>
                <a:lnTo>
                  <a:pt x="2031" y="3027"/>
                </a:lnTo>
                <a:lnTo>
                  <a:pt x="2031" y="2991"/>
                </a:lnTo>
                <a:lnTo>
                  <a:pt x="1967" y="2999"/>
                </a:lnTo>
                <a:lnTo>
                  <a:pt x="1937" y="3014"/>
                </a:lnTo>
                <a:lnTo>
                  <a:pt x="1910" y="3012"/>
                </a:lnTo>
                <a:lnTo>
                  <a:pt x="1910" y="2989"/>
                </a:lnTo>
                <a:lnTo>
                  <a:pt x="1912" y="2945"/>
                </a:lnTo>
                <a:lnTo>
                  <a:pt x="1921" y="2884"/>
                </a:lnTo>
                <a:lnTo>
                  <a:pt x="1944" y="2863"/>
                </a:lnTo>
                <a:lnTo>
                  <a:pt x="1956" y="2854"/>
                </a:lnTo>
                <a:lnTo>
                  <a:pt x="1956" y="2844"/>
                </a:lnTo>
                <a:lnTo>
                  <a:pt x="2001" y="2682"/>
                </a:lnTo>
                <a:lnTo>
                  <a:pt x="1956" y="2631"/>
                </a:lnTo>
                <a:lnTo>
                  <a:pt x="1944" y="2602"/>
                </a:lnTo>
                <a:lnTo>
                  <a:pt x="1942" y="2600"/>
                </a:lnTo>
                <a:lnTo>
                  <a:pt x="1899" y="2566"/>
                </a:lnTo>
                <a:lnTo>
                  <a:pt x="1819" y="2570"/>
                </a:lnTo>
                <a:lnTo>
                  <a:pt x="1812" y="2547"/>
                </a:lnTo>
                <a:lnTo>
                  <a:pt x="1782" y="2526"/>
                </a:lnTo>
                <a:lnTo>
                  <a:pt x="1782" y="2514"/>
                </a:lnTo>
                <a:lnTo>
                  <a:pt x="1732" y="2514"/>
                </a:lnTo>
                <a:lnTo>
                  <a:pt x="1725" y="2520"/>
                </a:lnTo>
                <a:lnTo>
                  <a:pt x="1668" y="2509"/>
                </a:lnTo>
                <a:lnTo>
                  <a:pt x="1657" y="2514"/>
                </a:lnTo>
                <a:lnTo>
                  <a:pt x="1609" y="2564"/>
                </a:lnTo>
                <a:lnTo>
                  <a:pt x="1524" y="2608"/>
                </a:lnTo>
                <a:lnTo>
                  <a:pt x="1479" y="2615"/>
                </a:lnTo>
                <a:lnTo>
                  <a:pt x="1447" y="2629"/>
                </a:lnTo>
                <a:lnTo>
                  <a:pt x="1243" y="2600"/>
                </a:lnTo>
                <a:lnTo>
                  <a:pt x="1223" y="2608"/>
                </a:lnTo>
                <a:lnTo>
                  <a:pt x="1175" y="2629"/>
                </a:lnTo>
                <a:lnTo>
                  <a:pt x="1170" y="2615"/>
                </a:lnTo>
                <a:lnTo>
                  <a:pt x="1138" y="2606"/>
                </a:lnTo>
                <a:lnTo>
                  <a:pt x="1088" y="2602"/>
                </a:lnTo>
                <a:lnTo>
                  <a:pt x="1068" y="2615"/>
                </a:lnTo>
                <a:lnTo>
                  <a:pt x="1052" y="2619"/>
                </a:lnTo>
                <a:lnTo>
                  <a:pt x="931" y="2596"/>
                </a:lnTo>
                <a:lnTo>
                  <a:pt x="919" y="2596"/>
                </a:lnTo>
                <a:lnTo>
                  <a:pt x="810" y="2549"/>
                </a:lnTo>
                <a:lnTo>
                  <a:pt x="716" y="2503"/>
                </a:lnTo>
                <a:lnTo>
                  <a:pt x="620" y="2417"/>
                </a:lnTo>
                <a:lnTo>
                  <a:pt x="527" y="2356"/>
                </a:lnTo>
                <a:lnTo>
                  <a:pt x="513" y="2360"/>
                </a:lnTo>
                <a:lnTo>
                  <a:pt x="499" y="2362"/>
                </a:lnTo>
                <a:lnTo>
                  <a:pt x="440" y="2343"/>
                </a:lnTo>
                <a:lnTo>
                  <a:pt x="383" y="2295"/>
                </a:lnTo>
                <a:lnTo>
                  <a:pt x="374" y="2284"/>
                </a:lnTo>
                <a:lnTo>
                  <a:pt x="374" y="2280"/>
                </a:lnTo>
                <a:lnTo>
                  <a:pt x="317" y="2259"/>
                </a:lnTo>
                <a:lnTo>
                  <a:pt x="301" y="2255"/>
                </a:lnTo>
                <a:lnTo>
                  <a:pt x="317" y="2234"/>
                </a:lnTo>
                <a:lnTo>
                  <a:pt x="317" y="2221"/>
                </a:lnTo>
                <a:lnTo>
                  <a:pt x="287" y="2204"/>
                </a:lnTo>
                <a:lnTo>
                  <a:pt x="273" y="2181"/>
                </a:lnTo>
                <a:lnTo>
                  <a:pt x="271" y="2133"/>
                </a:lnTo>
                <a:lnTo>
                  <a:pt x="280" y="2084"/>
                </a:lnTo>
                <a:lnTo>
                  <a:pt x="317" y="2107"/>
                </a:lnTo>
                <a:lnTo>
                  <a:pt x="337" y="2084"/>
                </a:lnTo>
                <a:lnTo>
                  <a:pt x="346" y="2078"/>
                </a:lnTo>
                <a:lnTo>
                  <a:pt x="351" y="2078"/>
                </a:lnTo>
                <a:lnTo>
                  <a:pt x="360" y="2004"/>
                </a:lnTo>
                <a:lnTo>
                  <a:pt x="317" y="1992"/>
                </a:lnTo>
                <a:lnTo>
                  <a:pt x="317" y="1985"/>
                </a:lnTo>
                <a:lnTo>
                  <a:pt x="324" y="1964"/>
                </a:lnTo>
                <a:lnTo>
                  <a:pt x="367" y="1954"/>
                </a:lnTo>
                <a:lnTo>
                  <a:pt x="394" y="1958"/>
                </a:lnTo>
                <a:lnTo>
                  <a:pt x="429" y="1897"/>
                </a:lnTo>
                <a:lnTo>
                  <a:pt x="445" y="1849"/>
                </a:lnTo>
                <a:lnTo>
                  <a:pt x="440" y="1838"/>
                </a:lnTo>
                <a:lnTo>
                  <a:pt x="314" y="1805"/>
                </a:lnTo>
                <a:lnTo>
                  <a:pt x="285" y="1830"/>
                </a:lnTo>
                <a:lnTo>
                  <a:pt x="262" y="1830"/>
                </a:lnTo>
                <a:lnTo>
                  <a:pt x="171" y="1760"/>
                </a:lnTo>
                <a:lnTo>
                  <a:pt x="164" y="1748"/>
                </a:lnTo>
                <a:lnTo>
                  <a:pt x="162" y="1725"/>
                </a:lnTo>
                <a:lnTo>
                  <a:pt x="98" y="1661"/>
                </a:lnTo>
                <a:lnTo>
                  <a:pt x="68" y="1649"/>
                </a:lnTo>
                <a:lnTo>
                  <a:pt x="43" y="1636"/>
                </a:lnTo>
                <a:lnTo>
                  <a:pt x="38" y="1609"/>
                </a:lnTo>
                <a:lnTo>
                  <a:pt x="38" y="1596"/>
                </a:lnTo>
                <a:lnTo>
                  <a:pt x="82" y="1577"/>
                </a:lnTo>
                <a:lnTo>
                  <a:pt x="82" y="1527"/>
                </a:lnTo>
                <a:lnTo>
                  <a:pt x="73" y="1499"/>
                </a:lnTo>
                <a:lnTo>
                  <a:pt x="70" y="1495"/>
                </a:lnTo>
                <a:lnTo>
                  <a:pt x="45" y="1491"/>
                </a:lnTo>
                <a:lnTo>
                  <a:pt x="0" y="1472"/>
                </a:lnTo>
                <a:lnTo>
                  <a:pt x="0" y="1466"/>
                </a:lnTo>
                <a:lnTo>
                  <a:pt x="25" y="1417"/>
                </a:lnTo>
                <a:lnTo>
                  <a:pt x="68" y="1331"/>
                </a:lnTo>
                <a:lnTo>
                  <a:pt x="73" y="1323"/>
                </a:lnTo>
                <a:lnTo>
                  <a:pt x="89" y="1329"/>
                </a:lnTo>
                <a:lnTo>
                  <a:pt x="107" y="1329"/>
                </a:lnTo>
                <a:lnTo>
                  <a:pt x="114" y="1323"/>
                </a:lnTo>
                <a:lnTo>
                  <a:pt x="125" y="1306"/>
                </a:lnTo>
                <a:lnTo>
                  <a:pt x="127" y="1306"/>
                </a:lnTo>
                <a:lnTo>
                  <a:pt x="146" y="1306"/>
                </a:lnTo>
                <a:lnTo>
                  <a:pt x="175" y="1316"/>
                </a:lnTo>
                <a:lnTo>
                  <a:pt x="184" y="1314"/>
                </a:lnTo>
                <a:lnTo>
                  <a:pt x="207" y="1306"/>
                </a:lnTo>
                <a:lnTo>
                  <a:pt x="241" y="1331"/>
                </a:lnTo>
                <a:lnTo>
                  <a:pt x="262" y="1331"/>
                </a:lnTo>
                <a:lnTo>
                  <a:pt x="262" y="1329"/>
                </a:lnTo>
                <a:lnTo>
                  <a:pt x="294" y="1293"/>
                </a:lnTo>
                <a:lnTo>
                  <a:pt x="401" y="1281"/>
                </a:lnTo>
                <a:lnTo>
                  <a:pt x="470" y="1249"/>
                </a:lnTo>
                <a:lnTo>
                  <a:pt x="495" y="1234"/>
                </a:lnTo>
                <a:lnTo>
                  <a:pt x="499" y="1234"/>
                </a:lnTo>
                <a:lnTo>
                  <a:pt x="536" y="1245"/>
                </a:lnTo>
                <a:lnTo>
                  <a:pt x="554" y="1243"/>
                </a:lnTo>
                <a:lnTo>
                  <a:pt x="572" y="1234"/>
                </a:lnTo>
                <a:lnTo>
                  <a:pt x="575" y="1234"/>
                </a:lnTo>
                <a:lnTo>
                  <a:pt x="618" y="1136"/>
                </a:lnTo>
                <a:lnTo>
                  <a:pt x="620" y="1136"/>
                </a:lnTo>
                <a:lnTo>
                  <a:pt x="623" y="1051"/>
                </a:lnTo>
                <a:lnTo>
                  <a:pt x="634" y="1047"/>
                </a:lnTo>
                <a:lnTo>
                  <a:pt x="634" y="1018"/>
                </a:lnTo>
                <a:lnTo>
                  <a:pt x="618" y="992"/>
                </a:lnTo>
                <a:lnTo>
                  <a:pt x="620" y="980"/>
                </a:lnTo>
                <a:lnTo>
                  <a:pt x="636" y="963"/>
                </a:lnTo>
                <a:lnTo>
                  <a:pt x="705" y="953"/>
                </a:lnTo>
                <a:lnTo>
                  <a:pt x="725" y="948"/>
                </a:lnTo>
                <a:lnTo>
                  <a:pt x="753" y="948"/>
                </a:lnTo>
                <a:lnTo>
                  <a:pt x="789" y="957"/>
                </a:lnTo>
                <a:lnTo>
                  <a:pt x="794" y="957"/>
                </a:lnTo>
                <a:lnTo>
                  <a:pt x="789" y="938"/>
                </a:lnTo>
                <a:lnTo>
                  <a:pt x="789" y="927"/>
                </a:lnTo>
                <a:lnTo>
                  <a:pt x="839" y="826"/>
                </a:lnTo>
                <a:lnTo>
                  <a:pt x="858" y="805"/>
                </a:lnTo>
                <a:lnTo>
                  <a:pt x="881" y="786"/>
                </a:lnTo>
                <a:lnTo>
                  <a:pt x="908" y="801"/>
                </a:lnTo>
                <a:lnTo>
                  <a:pt x="922" y="814"/>
                </a:lnTo>
                <a:lnTo>
                  <a:pt x="938" y="812"/>
                </a:lnTo>
                <a:lnTo>
                  <a:pt x="1020" y="820"/>
                </a:lnTo>
                <a:lnTo>
                  <a:pt x="1043" y="761"/>
                </a:lnTo>
                <a:lnTo>
                  <a:pt x="1088" y="711"/>
                </a:lnTo>
                <a:lnTo>
                  <a:pt x="1113" y="711"/>
                </a:lnTo>
                <a:lnTo>
                  <a:pt x="1113" y="717"/>
                </a:lnTo>
                <a:lnTo>
                  <a:pt x="1138" y="694"/>
                </a:lnTo>
                <a:lnTo>
                  <a:pt x="1148" y="681"/>
                </a:lnTo>
                <a:lnTo>
                  <a:pt x="1212" y="681"/>
                </a:lnTo>
                <a:lnTo>
                  <a:pt x="1221" y="671"/>
                </a:lnTo>
                <a:lnTo>
                  <a:pt x="1234" y="671"/>
                </a:lnTo>
                <a:lnTo>
                  <a:pt x="1250" y="675"/>
                </a:lnTo>
                <a:lnTo>
                  <a:pt x="1250" y="687"/>
                </a:lnTo>
                <a:lnTo>
                  <a:pt x="1273" y="711"/>
                </a:lnTo>
                <a:lnTo>
                  <a:pt x="1396" y="767"/>
                </a:lnTo>
                <a:lnTo>
                  <a:pt x="1408" y="793"/>
                </a:lnTo>
                <a:lnTo>
                  <a:pt x="1447" y="856"/>
                </a:lnTo>
                <a:lnTo>
                  <a:pt x="1447" y="868"/>
                </a:lnTo>
                <a:lnTo>
                  <a:pt x="1433" y="885"/>
                </a:lnTo>
                <a:lnTo>
                  <a:pt x="1447" y="940"/>
                </a:lnTo>
                <a:lnTo>
                  <a:pt x="1433" y="969"/>
                </a:lnTo>
                <a:lnTo>
                  <a:pt x="1424" y="978"/>
                </a:lnTo>
                <a:lnTo>
                  <a:pt x="1424" y="992"/>
                </a:lnTo>
                <a:lnTo>
                  <a:pt x="1447" y="1011"/>
                </a:lnTo>
                <a:lnTo>
                  <a:pt x="1636" y="1060"/>
                </a:lnTo>
                <a:lnTo>
                  <a:pt x="1705" y="1100"/>
                </a:lnTo>
                <a:lnTo>
                  <a:pt x="1746" y="1110"/>
                </a:lnTo>
                <a:lnTo>
                  <a:pt x="1848" y="1222"/>
                </a:lnTo>
                <a:lnTo>
                  <a:pt x="1997" y="1234"/>
                </a:lnTo>
                <a:lnTo>
                  <a:pt x="2047" y="1234"/>
                </a:lnTo>
                <a:lnTo>
                  <a:pt x="2102" y="1234"/>
                </a:lnTo>
                <a:lnTo>
                  <a:pt x="2111" y="1228"/>
                </a:lnTo>
                <a:lnTo>
                  <a:pt x="2223" y="1247"/>
                </a:lnTo>
                <a:lnTo>
                  <a:pt x="2305" y="1283"/>
                </a:lnTo>
                <a:lnTo>
                  <a:pt x="2396" y="1306"/>
                </a:lnTo>
                <a:lnTo>
                  <a:pt x="2419" y="1298"/>
                </a:lnTo>
                <a:lnTo>
                  <a:pt x="2430" y="1293"/>
                </a:lnTo>
                <a:lnTo>
                  <a:pt x="2449" y="1293"/>
                </a:lnTo>
                <a:lnTo>
                  <a:pt x="2453" y="1316"/>
                </a:lnTo>
                <a:lnTo>
                  <a:pt x="2478" y="1310"/>
                </a:lnTo>
                <a:lnTo>
                  <a:pt x="2561" y="1260"/>
                </a:lnTo>
                <a:lnTo>
                  <a:pt x="2645" y="1234"/>
                </a:lnTo>
                <a:lnTo>
                  <a:pt x="2672" y="1228"/>
                </a:lnTo>
                <a:lnTo>
                  <a:pt x="2841" y="1178"/>
                </a:lnTo>
                <a:lnTo>
                  <a:pt x="2871" y="1110"/>
                </a:lnTo>
                <a:lnTo>
                  <a:pt x="2912" y="1075"/>
                </a:lnTo>
                <a:lnTo>
                  <a:pt x="2919" y="1060"/>
                </a:lnTo>
                <a:lnTo>
                  <a:pt x="2878" y="1024"/>
                </a:lnTo>
                <a:lnTo>
                  <a:pt x="2871" y="1007"/>
                </a:lnTo>
                <a:lnTo>
                  <a:pt x="2898" y="957"/>
                </a:lnTo>
                <a:lnTo>
                  <a:pt x="2912" y="919"/>
                </a:lnTo>
                <a:lnTo>
                  <a:pt x="3019" y="927"/>
                </a:lnTo>
                <a:lnTo>
                  <a:pt x="3065" y="887"/>
                </a:lnTo>
                <a:lnTo>
                  <a:pt x="3136" y="835"/>
                </a:lnTo>
                <a:lnTo>
                  <a:pt x="3200" y="763"/>
                </a:lnTo>
                <a:lnTo>
                  <a:pt x="3266" y="719"/>
                </a:lnTo>
                <a:lnTo>
                  <a:pt x="3373" y="681"/>
                </a:lnTo>
                <a:lnTo>
                  <a:pt x="3373" y="675"/>
                </a:lnTo>
                <a:lnTo>
                  <a:pt x="3366" y="656"/>
                </a:lnTo>
                <a:lnTo>
                  <a:pt x="3359" y="643"/>
                </a:lnTo>
                <a:lnTo>
                  <a:pt x="3357" y="639"/>
                </a:lnTo>
                <a:lnTo>
                  <a:pt x="3321" y="633"/>
                </a:lnTo>
                <a:lnTo>
                  <a:pt x="3307" y="622"/>
                </a:lnTo>
                <a:lnTo>
                  <a:pt x="3259" y="607"/>
                </a:lnTo>
                <a:lnTo>
                  <a:pt x="3232" y="652"/>
                </a:lnTo>
                <a:lnTo>
                  <a:pt x="3204" y="662"/>
                </a:lnTo>
                <a:lnTo>
                  <a:pt x="3172" y="664"/>
                </a:lnTo>
                <a:lnTo>
                  <a:pt x="3090" y="633"/>
                </a:lnTo>
                <a:lnTo>
                  <a:pt x="3086" y="603"/>
                </a:lnTo>
                <a:lnTo>
                  <a:pt x="3065" y="475"/>
                </a:lnTo>
                <a:lnTo>
                  <a:pt x="3060" y="471"/>
                </a:lnTo>
                <a:lnTo>
                  <a:pt x="3060" y="456"/>
                </a:lnTo>
                <a:lnTo>
                  <a:pt x="3076" y="435"/>
                </a:lnTo>
                <a:lnTo>
                  <a:pt x="3127" y="448"/>
                </a:lnTo>
                <a:lnTo>
                  <a:pt x="3195" y="439"/>
                </a:lnTo>
                <a:lnTo>
                  <a:pt x="3234" y="326"/>
                </a:lnTo>
                <a:lnTo>
                  <a:pt x="3266" y="210"/>
                </a:lnTo>
                <a:lnTo>
                  <a:pt x="3273" y="170"/>
                </a:lnTo>
                <a:lnTo>
                  <a:pt x="3266" y="157"/>
                </a:lnTo>
                <a:lnTo>
                  <a:pt x="3259" y="143"/>
                </a:lnTo>
                <a:lnTo>
                  <a:pt x="3236" y="151"/>
                </a:lnTo>
                <a:lnTo>
                  <a:pt x="3209" y="143"/>
                </a:lnTo>
                <a:lnTo>
                  <a:pt x="3248" y="86"/>
                </a:lnTo>
                <a:lnTo>
                  <a:pt x="3293" y="52"/>
                </a:lnTo>
                <a:lnTo>
                  <a:pt x="3307" y="50"/>
                </a:lnTo>
                <a:lnTo>
                  <a:pt x="3369" y="14"/>
                </a:lnTo>
                <a:lnTo>
                  <a:pt x="3405" y="0"/>
                </a:lnTo>
                <a:lnTo>
                  <a:pt x="3448" y="6"/>
                </a:lnTo>
                <a:lnTo>
                  <a:pt x="3501" y="0"/>
                </a:lnTo>
                <a:lnTo>
                  <a:pt x="3569" y="21"/>
                </a:lnTo>
                <a:lnTo>
                  <a:pt x="3636" y="69"/>
                </a:lnTo>
                <a:lnTo>
                  <a:pt x="3711" y="128"/>
                </a:lnTo>
                <a:lnTo>
                  <a:pt x="3725" y="151"/>
                </a:lnTo>
                <a:lnTo>
                  <a:pt x="3775" y="201"/>
                </a:lnTo>
                <a:lnTo>
                  <a:pt x="3834" y="239"/>
                </a:lnTo>
                <a:lnTo>
                  <a:pt x="3891" y="237"/>
                </a:lnTo>
                <a:lnTo>
                  <a:pt x="3905" y="220"/>
                </a:lnTo>
                <a:lnTo>
                  <a:pt x="4001" y="246"/>
                </a:lnTo>
                <a:lnTo>
                  <a:pt x="4017" y="258"/>
                </a:lnTo>
                <a:lnTo>
                  <a:pt x="4051" y="281"/>
                </a:lnTo>
                <a:lnTo>
                  <a:pt x="4088" y="315"/>
                </a:lnTo>
                <a:lnTo>
                  <a:pt x="4115" y="317"/>
                </a:lnTo>
                <a:lnTo>
                  <a:pt x="4165" y="292"/>
                </a:lnTo>
                <a:lnTo>
                  <a:pt x="4206" y="237"/>
                </a:lnTo>
                <a:lnTo>
                  <a:pt x="4209" y="237"/>
                </a:lnTo>
                <a:lnTo>
                  <a:pt x="4218" y="233"/>
                </a:lnTo>
                <a:lnTo>
                  <a:pt x="4234" y="199"/>
                </a:lnTo>
                <a:lnTo>
                  <a:pt x="4284" y="170"/>
                </a:lnTo>
                <a:lnTo>
                  <a:pt x="4295" y="178"/>
                </a:lnTo>
                <a:lnTo>
                  <a:pt x="4295" y="201"/>
                </a:lnTo>
                <a:lnTo>
                  <a:pt x="4318" y="231"/>
                </a:lnTo>
                <a:lnTo>
                  <a:pt x="4318" y="258"/>
                </a:lnTo>
                <a:lnTo>
                  <a:pt x="4318" y="269"/>
                </a:lnTo>
                <a:lnTo>
                  <a:pt x="4318" y="290"/>
                </a:lnTo>
                <a:lnTo>
                  <a:pt x="4341" y="387"/>
                </a:lnTo>
                <a:lnTo>
                  <a:pt x="4346" y="452"/>
                </a:lnTo>
                <a:lnTo>
                  <a:pt x="4341" y="523"/>
                </a:lnTo>
                <a:lnTo>
                  <a:pt x="4307" y="523"/>
                </a:lnTo>
                <a:lnTo>
                  <a:pt x="4279" y="536"/>
                </a:lnTo>
                <a:lnTo>
                  <a:pt x="4245" y="572"/>
                </a:lnTo>
                <a:lnTo>
                  <a:pt x="4245" y="582"/>
                </a:lnTo>
                <a:lnTo>
                  <a:pt x="4268" y="605"/>
                </a:lnTo>
                <a:lnTo>
                  <a:pt x="4275" y="652"/>
                </a:lnTo>
                <a:lnTo>
                  <a:pt x="4293" y="685"/>
                </a:lnTo>
                <a:lnTo>
                  <a:pt x="4295" y="700"/>
                </a:lnTo>
                <a:lnTo>
                  <a:pt x="4309" y="744"/>
                </a:lnTo>
                <a:lnTo>
                  <a:pt x="4268" y="793"/>
                </a:lnTo>
                <a:lnTo>
                  <a:pt x="4243" y="784"/>
                </a:lnTo>
                <a:lnTo>
                  <a:pt x="4220" y="845"/>
                </a:lnTo>
                <a:lnTo>
                  <a:pt x="4197" y="875"/>
                </a:lnTo>
                <a:lnTo>
                  <a:pt x="4186" y="913"/>
                </a:lnTo>
                <a:lnTo>
                  <a:pt x="4147" y="957"/>
                </a:lnTo>
                <a:lnTo>
                  <a:pt x="4106" y="995"/>
                </a:lnTo>
                <a:lnTo>
                  <a:pt x="4088" y="999"/>
                </a:lnTo>
                <a:lnTo>
                  <a:pt x="4067" y="990"/>
                </a:lnTo>
                <a:lnTo>
                  <a:pt x="4037" y="990"/>
                </a:lnTo>
                <a:lnTo>
                  <a:pt x="4035" y="1003"/>
                </a:lnTo>
                <a:lnTo>
                  <a:pt x="4040" y="1039"/>
                </a:lnTo>
                <a:lnTo>
                  <a:pt x="4033" y="1077"/>
                </a:lnTo>
                <a:lnTo>
                  <a:pt x="4001" y="1152"/>
                </a:lnTo>
                <a:lnTo>
                  <a:pt x="3980" y="1167"/>
                </a:lnTo>
                <a:lnTo>
                  <a:pt x="3964" y="1197"/>
                </a:lnTo>
                <a:lnTo>
                  <a:pt x="3946" y="1213"/>
                </a:lnTo>
                <a:lnTo>
                  <a:pt x="3926" y="1218"/>
                </a:lnTo>
                <a:lnTo>
                  <a:pt x="3905" y="1232"/>
                </a:lnTo>
                <a:lnTo>
                  <a:pt x="3894" y="1241"/>
                </a:lnTo>
                <a:lnTo>
                  <a:pt x="3880" y="1232"/>
                </a:lnTo>
                <a:lnTo>
                  <a:pt x="3834" y="1287"/>
                </a:lnTo>
                <a:lnTo>
                  <a:pt x="3777" y="1340"/>
                </a:lnTo>
                <a:lnTo>
                  <a:pt x="3750" y="1365"/>
                </a:lnTo>
                <a:lnTo>
                  <a:pt x="3745" y="1367"/>
                </a:lnTo>
                <a:lnTo>
                  <a:pt x="3725" y="1361"/>
                </a:lnTo>
                <a:lnTo>
                  <a:pt x="3757" y="1304"/>
                </a:lnTo>
                <a:lnTo>
                  <a:pt x="3745" y="1304"/>
                </a:lnTo>
                <a:lnTo>
                  <a:pt x="3734" y="1300"/>
                </a:lnTo>
                <a:lnTo>
                  <a:pt x="3750" y="1228"/>
                </a:lnTo>
                <a:lnTo>
                  <a:pt x="3757" y="1190"/>
                </a:lnTo>
                <a:lnTo>
                  <a:pt x="3743" y="1180"/>
                </a:lnTo>
                <a:lnTo>
                  <a:pt x="3734" y="1163"/>
                </a:lnTo>
                <a:lnTo>
                  <a:pt x="3716" y="1163"/>
                </a:lnTo>
                <a:lnTo>
                  <a:pt x="3608" y="1293"/>
                </a:lnTo>
                <a:lnTo>
                  <a:pt x="3606" y="1293"/>
                </a:lnTo>
                <a:lnTo>
                  <a:pt x="3579" y="1354"/>
                </a:lnTo>
                <a:lnTo>
                  <a:pt x="3549" y="1380"/>
                </a:lnTo>
                <a:lnTo>
                  <a:pt x="3512" y="1390"/>
                </a:lnTo>
                <a:lnTo>
                  <a:pt x="3496" y="1394"/>
                </a:lnTo>
                <a:lnTo>
                  <a:pt x="3478" y="1426"/>
                </a:lnTo>
                <a:lnTo>
                  <a:pt x="3542" y="1472"/>
                </a:lnTo>
                <a:lnTo>
                  <a:pt x="3567" y="1472"/>
                </a:lnTo>
                <a:lnTo>
                  <a:pt x="3613" y="1514"/>
                </a:lnTo>
                <a:lnTo>
                  <a:pt x="3615" y="1518"/>
                </a:lnTo>
                <a:lnTo>
                  <a:pt x="3661" y="1525"/>
                </a:lnTo>
                <a:lnTo>
                  <a:pt x="3686" y="1495"/>
                </a:lnTo>
                <a:lnTo>
                  <a:pt x="3700" y="1472"/>
                </a:lnTo>
                <a:lnTo>
                  <a:pt x="3745" y="1447"/>
                </a:lnTo>
                <a:lnTo>
                  <a:pt x="3750" y="1447"/>
                </a:lnTo>
                <a:lnTo>
                  <a:pt x="3766" y="1443"/>
                </a:lnTo>
                <a:lnTo>
                  <a:pt x="3784" y="1460"/>
                </a:lnTo>
                <a:lnTo>
                  <a:pt x="3795" y="1460"/>
                </a:lnTo>
                <a:lnTo>
                  <a:pt x="3841" y="1447"/>
                </a:lnTo>
                <a:lnTo>
                  <a:pt x="3887" y="1447"/>
                </a:lnTo>
                <a:lnTo>
                  <a:pt x="3921" y="1453"/>
                </a:lnTo>
                <a:lnTo>
                  <a:pt x="3916" y="1472"/>
                </a:lnTo>
                <a:lnTo>
                  <a:pt x="3914" y="1472"/>
                </a:lnTo>
                <a:lnTo>
                  <a:pt x="3910" y="1485"/>
                </a:lnTo>
                <a:lnTo>
                  <a:pt x="3910" y="1495"/>
                </a:lnTo>
                <a:lnTo>
                  <a:pt x="3887" y="1523"/>
                </a:lnTo>
                <a:lnTo>
                  <a:pt x="3873" y="1518"/>
                </a:lnTo>
                <a:lnTo>
                  <a:pt x="3848" y="1542"/>
                </a:lnTo>
                <a:lnTo>
                  <a:pt x="3811" y="1561"/>
                </a:lnTo>
                <a:lnTo>
                  <a:pt x="3807" y="1571"/>
                </a:lnTo>
                <a:lnTo>
                  <a:pt x="3793" y="1615"/>
                </a:lnTo>
                <a:lnTo>
                  <a:pt x="3791" y="1617"/>
                </a:lnTo>
                <a:lnTo>
                  <a:pt x="3752" y="1611"/>
                </a:lnTo>
                <a:lnTo>
                  <a:pt x="3768" y="1630"/>
                </a:lnTo>
                <a:lnTo>
                  <a:pt x="3718" y="1716"/>
                </a:lnTo>
                <a:lnTo>
                  <a:pt x="3741" y="1760"/>
                </a:lnTo>
                <a:lnTo>
                  <a:pt x="3841" y="1823"/>
                </a:lnTo>
                <a:lnTo>
                  <a:pt x="3868" y="1876"/>
                </a:lnTo>
                <a:lnTo>
                  <a:pt x="3937" y="1908"/>
                </a:lnTo>
                <a:lnTo>
                  <a:pt x="3964" y="1937"/>
                </a:lnTo>
                <a:lnTo>
                  <a:pt x="3964" y="1943"/>
                </a:lnTo>
                <a:lnTo>
                  <a:pt x="3967" y="1958"/>
                </a:lnTo>
                <a:lnTo>
                  <a:pt x="3928" y="1985"/>
                </a:lnTo>
                <a:lnTo>
                  <a:pt x="4035" y="2021"/>
                </a:lnTo>
                <a:lnTo>
                  <a:pt x="4035" y="2028"/>
                </a:lnTo>
                <a:lnTo>
                  <a:pt x="4042" y="2036"/>
                </a:lnTo>
                <a:lnTo>
                  <a:pt x="4010" y="2063"/>
                </a:lnTo>
                <a:lnTo>
                  <a:pt x="4008" y="2070"/>
                </a:lnTo>
                <a:lnTo>
                  <a:pt x="4003" y="2084"/>
                </a:lnTo>
                <a:lnTo>
                  <a:pt x="3989" y="2099"/>
                </a:lnTo>
                <a:lnTo>
                  <a:pt x="3969" y="2114"/>
                </a:lnTo>
                <a:lnTo>
                  <a:pt x="3937" y="2124"/>
                </a:lnTo>
                <a:lnTo>
                  <a:pt x="4024" y="2129"/>
                </a:lnTo>
                <a:lnTo>
                  <a:pt x="4088" y="2116"/>
                </a:lnTo>
                <a:lnTo>
                  <a:pt x="4060" y="2160"/>
                </a:lnTo>
                <a:lnTo>
                  <a:pt x="4046" y="2169"/>
                </a:lnTo>
                <a:lnTo>
                  <a:pt x="4060" y="2166"/>
                </a:lnTo>
                <a:lnTo>
                  <a:pt x="4074" y="2164"/>
                </a:lnTo>
                <a:lnTo>
                  <a:pt x="4074" y="2166"/>
                </a:lnTo>
                <a:lnTo>
                  <a:pt x="4062" y="2219"/>
                </a:lnTo>
                <a:lnTo>
                  <a:pt x="4074" y="2234"/>
                </a:lnTo>
                <a:lnTo>
                  <a:pt x="4067" y="2272"/>
                </a:lnTo>
                <a:lnTo>
                  <a:pt x="4074" y="2284"/>
                </a:lnTo>
                <a:lnTo>
                  <a:pt x="4067" y="2307"/>
                </a:lnTo>
                <a:lnTo>
                  <a:pt x="4049" y="2318"/>
                </a:lnTo>
                <a:lnTo>
                  <a:pt x="4037" y="2318"/>
                </a:lnTo>
                <a:lnTo>
                  <a:pt x="4042" y="2328"/>
                </a:lnTo>
                <a:lnTo>
                  <a:pt x="4017" y="2360"/>
                </a:lnTo>
                <a:lnTo>
                  <a:pt x="4012" y="2360"/>
                </a:lnTo>
                <a:lnTo>
                  <a:pt x="4024" y="2385"/>
                </a:lnTo>
                <a:lnTo>
                  <a:pt x="4024" y="2392"/>
                </a:lnTo>
                <a:lnTo>
                  <a:pt x="4005" y="2417"/>
                </a:lnTo>
                <a:lnTo>
                  <a:pt x="3989" y="2417"/>
                </a:lnTo>
                <a:lnTo>
                  <a:pt x="3971" y="2490"/>
                </a:lnTo>
                <a:lnTo>
                  <a:pt x="3953" y="2482"/>
                </a:lnTo>
                <a:lnTo>
                  <a:pt x="3953" y="2499"/>
                </a:lnTo>
                <a:lnTo>
                  <a:pt x="3971" y="2514"/>
                </a:lnTo>
                <a:lnTo>
                  <a:pt x="3957" y="2541"/>
                </a:lnTo>
                <a:lnTo>
                  <a:pt x="3957" y="2581"/>
                </a:lnTo>
                <a:lnTo>
                  <a:pt x="3960" y="2587"/>
                </a:lnTo>
                <a:lnTo>
                  <a:pt x="3964" y="2600"/>
                </a:lnTo>
                <a:lnTo>
                  <a:pt x="3944" y="2610"/>
                </a:lnTo>
                <a:lnTo>
                  <a:pt x="3944" y="2629"/>
                </a:lnTo>
                <a:lnTo>
                  <a:pt x="3926" y="2638"/>
                </a:lnTo>
                <a:lnTo>
                  <a:pt x="3916" y="2644"/>
                </a:lnTo>
                <a:lnTo>
                  <a:pt x="3916" y="2661"/>
                </a:lnTo>
                <a:lnTo>
                  <a:pt x="3907" y="2676"/>
                </a:lnTo>
                <a:lnTo>
                  <a:pt x="3896" y="2676"/>
                </a:lnTo>
                <a:lnTo>
                  <a:pt x="3871" y="2713"/>
                </a:lnTo>
                <a:lnTo>
                  <a:pt x="3836" y="2711"/>
                </a:lnTo>
                <a:lnTo>
                  <a:pt x="3846" y="2713"/>
                </a:lnTo>
                <a:lnTo>
                  <a:pt x="3823" y="2768"/>
                </a:lnTo>
                <a:lnTo>
                  <a:pt x="3777" y="2812"/>
                </a:lnTo>
                <a:lnTo>
                  <a:pt x="3757" y="2819"/>
                </a:lnTo>
                <a:lnTo>
                  <a:pt x="3743" y="2825"/>
                </a:lnTo>
                <a:lnTo>
                  <a:pt x="3741" y="2825"/>
                </a:lnTo>
                <a:lnTo>
                  <a:pt x="3734" y="2861"/>
                </a:lnTo>
                <a:lnTo>
                  <a:pt x="3679" y="2913"/>
                </a:lnTo>
                <a:lnTo>
                  <a:pt x="3658" y="2915"/>
                </a:lnTo>
                <a:lnTo>
                  <a:pt x="3636" y="2922"/>
                </a:lnTo>
                <a:lnTo>
                  <a:pt x="3615" y="2938"/>
                </a:lnTo>
                <a:lnTo>
                  <a:pt x="3585" y="2938"/>
                </a:lnTo>
                <a:lnTo>
                  <a:pt x="3565" y="2962"/>
                </a:lnTo>
                <a:lnTo>
                  <a:pt x="3549" y="2951"/>
                </a:lnTo>
                <a:lnTo>
                  <a:pt x="3517" y="2983"/>
                </a:lnTo>
                <a:lnTo>
                  <a:pt x="3512" y="2983"/>
                </a:lnTo>
                <a:lnTo>
                  <a:pt x="3499" y="2989"/>
                </a:lnTo>
                <a:lnTo>
                  <a:pt x="3460" y="2974"/>
                </a:lnTo>
                <a:lnTo>
                  <a:pt x="3458" y="3002"/>
                </a:lnTo>
                <a:lnTo>
                  <a:pt x="3455" y="3002"/>
                </a:lnTo>
                <a:lnTo>
                  <a:pt x="3435" y="3008"/>
                </a:lnTo>
                <a:lnTo>
                  <a:pt x="3394" y="3046"/>
                </a:lnTo>
                <a:lnTo>
                  <a:pt x="3293" y="3098"/>
                </a:lnTo>
                <a:lnTo>
                  <a:pt x="3229" y="3115"/>
                </a:lnTo>
                <a:lnTo>
                  <a:pt x="3222" y="3117"/>
                </a:lnTo>
                <a:lnTo>
                  <a:pt x="3177" y="3174"/>
                </a:lnTo>
                <a:lnTo>
                  <a:pt x="3184" y="3191"/>
                </a:lnTo>
                <a:lnTo>
                  <a:pt x="3184" y="3195"/>
                </a:lnTo>
                <a:lnTo>
                  <a:pt x="3177" y="3214"/>
                </a:lnTo>
                <a:lnTo>
                  <a:pt x="3133" y="3246"/>
                </a:lnTo>
                <a:lnTo>
                  <a:pt x="3154" y="3237"/>
                </a:lnTo>
                <a:lnTo>
                  <a:pt x="3156" y="3237"/>
                </a:lnTo>
                <a:lnTo>
                  <a:pt x="3186" y="3237"/>
                </a:lnTo>
                <a:lnTo>
                  <a:pt x="3195" y="3235"/>
                </a:lnTo>
                <a:lnTo>
                  <a:pt x="3200" y="3235"/>
                </a:lnTo>
                <a:lnTo>
                  <a:pt x="3232" y="3235"/>
                </a:lnTo>
                <a:lnTo>
                  <a:pt x="3248" y="3246"/>
                </a:lnTo>
                <a:lnTo>
                  <a:pt x="3250" y="3269"/>
                </a:lnTo>
                <a:lnTo>
                  <a:pt x="3229" y="3311"/>
                </a:lnTo>
                <a:lnTo>
                  <a:pt x="3222" y="3351"/>
                </a:lnTo>
                <a:lnTo>
                  <a:pt x="3229" y="3355"/>
                </a:lnTo>
                <a:lnTo>
                  <a:pt x="3184" y="3384"/>
                </a:lnTo>
                <a:lnTo>
                  <a:pt x="3145" y="3414"/>
                </a:lnTo>
                <a:lnTo>
                  <a:pt x="3117" y="3446"/>
                </a:lnTo>
                <a:lnTo>
                  <a:pt x="3113" y="3437"/>
                </a:lnTo>
                <a:lnTo>
                  <a:pt x="3106" y="3441"/>
                </a:lnTo>
              </a:path>
            </a:pathLst>
          </a:custGeom>
          <a:gradFill rotWithShape="1">
            <a:gsLst>
              <a:gs pos="0">
                <a:srgbClr val="2F2F76"/>
              </a:gs>
              <a:gs pos="50000">
                <a:srgbClr val="6666FF"/>
              </a:gs>
              <a:gs pos="100000">
                <a:srgbClr val="2F2F76"/>
              </a:gs>
            </a:gsLst>
            <a:lin ang="5400000" scaled="1"/>
          </a:gradFill>
          <a:ln w="12700" cap="rnd" cmpd="sng">
            <a:solidFill>
              <a:srgbClr val="3366FF"/>
            </a:solidFill>
            <a:prstDash val="solid"/>
            <a:round/>
            <a:headEnd/>
            <a:tailEnd/>
          </a:ln>
          <a:effectLst>
            <a:outerShdw dist="85194" dir="3806097" algn="ctr" rotWithShape="0">
              <a:srgbClr val="B2B2B2"/>
            </a:outerShdw>
          </a:effectLst>
        </p:spPr>
        <p:txBody>
          <a:bodyPr/>
          <a:lstStyle/>
          <a:p>
            <a:endParaRPr lang="zh-TW" altLang="en-US" dirty="0">
              <a:latin typeface="微軟正黑體" panose="020B0604030504040204" pitchFamily="34" charset="-120"/>
              <a:ea typeface="微軟正黑體" panose="020B0604030504040204" pitchFamily="34" charset="-120"/>
            </a:endParaRPr>
          </a:p>
        </p:txBody>
      </p:sp>
      <p:sp>
        <p:nvSpPr>
          <p:cNvPr id="16389" name="Rectangle 7">
            <a:extLst>
              <a:ext uri="{FF2B5EF4-FFF2-40B4-BE49-F238E27FC236}">
                <a16:creationId xmlns:a16="http://schemas.microsoft.com/office/drawing/2014/main" id="{F58A49E8-CF45-E3EB-09B9-9ED61CED6734}"/>
              </a:ext>
            </a:extLst>
          </p:cNvPr>
          <p:cNvSpPr>
            <a:spLocks noChangeArrowheads="1"/>
          </p:cNvSpPr>
          <p:nvPr/>
        </p:nvSpPr>
        <p:spPr bwMode="auto">
          <a:xfrm>
            <a:off x="6538913" y="4489450"/>
            <a:ext cx="9271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defTabSz="762000">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defTabSz="76200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defTabSz="7620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50000"/>
              </a:spcBef>
              <a:buFontTx/>
              <a:buNone/>
            </a:pPr>
            <a:r>
              <a:rPr kumimoji="0" lang="en-US" altLang="zh-TW" sz="1500" dirty="0">
                <a:solidFill>
                  <a:srgbClr val="00FFFF"/>
                </a:solidFill>
                <a:latin typeface="微軟正黑體" panose="020B0604030504040204" pitchFamily="34" charset="-120"/>
                <a:ea typeface="微軟正黑體" panose="020B0604030504040204" pitchFamily="34" charset="-120"/>
              </a:rPr>
              <a:t>Fuzhou</a:t>
            </a:r>
            <a:endParaRPr kumimoji="0" lang="zh-TW" altLang="en-US" sz="1500" dirty="0">
              <a:solidFill>
                <a:srgbClr val="00FFFF"/>
              </a:solidFill>
              <a:latin typeface="微軟正黑體" panose="020B0604030504040204" pitchFamily="34" charset="-120"/>
              <a:ea typeface="微軟正黑體" panose="020B0604030504040204" pitchFamily="34" charset="-120"/>
            </a:endParaRPr>
          </a:p>
        </p:txBody>
      </p:sp>
      <p:sp>
        <p:nvSpPr>
          <p:cNvPr id="16390" name="Oval 8">
            <a:extLst>
              <a:ext uri="{FF2B5EF4-FFF2-40B4-BE49-F238E27FC236}">
                <a16:creationId xmlns:a16="http://schemas.microsoft.com/office/drawing/2014/main" id="{B68222F0-32D6-4572-37AD-8B10F7DBD80D}"/>
              </a:ext>
            </a:extLst>
          </p:cNvPr>
          <p:cNvSpPr>
            <a:spLocks noChangeArrowheads="1"/>
          </p:cNvSpPr>
          <p:nvPr/>
        </p:nvSpPr>
        <p:spPr bwMode="auto">
          <a:xfrm>
            <a:off x="6877050" y="4787900"/>
            <a:ext cx="92075" cy="85725"/>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buFontTx/>
              <a:buNone/>
            </a:pPr>
            <a:endParaRPr lang="zh-TW" altLang="en-US" sz="2400">
              <a:solidFill>
                <a:srgbClr val="FFFFFF"/>
              </a:solidFill>
            </a:endParaRPr>
          </a:p>
        </p:txBody>
      </p:sp>
      <p:sp>
        <p:nvSpPr>
          <p:cNvPr id="16391" name="Freeform 9">
            <a:extLst>
              <a:ext uri="{FF2B5EF4-FFF2-40B4-BE49-F238E27FC236}">
                <a16:creationId xmlns:a16="http://schemas.microsoft.com/office/drawing/2014/main" id="{2E35773E-E7F1-F7D8-6E5E-6832A1792AF0}"/>
              </a:ext>
            </a:extLst>
          </p:cNvPr>
          <p:cNvSpPr>
            <a:spLocks noChangeAspect="1"/>
          </p:cNvSpPr>
          <p:nvPr/>
        </p:nvSpPr>
        <p:spPr bwMode="auto">
          <a:xfrm>
            <a:off x="7002463" y="5068888"/>
            <a:ext cx="463550" cy="725487"/>
          </a:xfrm>
          <a:custGeom>
            <a:avLst/>
            <a:gdLst>
              <a:gd name="T0" fmla="*/ 2147483646 w 2757"/>
              <a:gd name="T1" fmla="*/ 2147483646 h 3511"/>
              <a:gd name="T2" fmla="*/ 2147483646 w 2757"/>
              <a:gd name="T3" fmla="*/ 2147483646 h 3511"/>
              <a:gd name="T4" fmla="*/ 2147483646 w 2757"/>
              <a:gd name="T5" fmla="*/ 2147483646 h 3511"/>
              <a:gd name="T6" fmla="*/ 2147483646 w 2757"/>
              <a:gd name="T7" fmla="*/ 2147483646 h 3511"/>
              <a:gd name="T8" fmla="*/ 2147483646 w 2757"/>
              <a:gd name="T9" fmla="*/ 2147483646 h 3511"/>
              <a:gd name="T10" fmla="*/ 2147483646 w 2757"/>
              <a:gd name="T11" fmla="*/ 2147483646 h 3511"/>
              <a:gd name="T12" fmla="*/ 2147483646 w 2757"/>
              <a:gd name="T13" fmla="*/ 2147483646 h 3511"/>
              <a:gd name="T14" fmla="*/ 2147483646 w 2757"/>
              <a:gd name="T15" fmla="*/ 2147483646 h 3511"/>
              <a:gd name="T16" fmla="*/ 2147483646 w 2757"/>
              <a:gd name="T17" fmla="*/ 2147483646 h 3511"/>
              <a:gd name="T18" fmla="*/ 2147483646 w 2757"/>
              <a:gd name="T19" fmla="*/ 2147483646 h 3511"/>
              <a:gd name="T20" fmla="*/ 2147483646 w 2757"/>
              <a:gd name="T21" fmla="*/ 2147483646 h 3511"/>
              <a:gd name="T22" fmla="*/ 2147483646 w 2757"/>
              <a:gd name="T23" fmla="*/ 2147483646 h 3511"/>
              <a:gd name="T24" fmla="*/ 2147483646 w 2757"/>
              <a:gd name="T25" fmla="*/ 2147483646 h 3511"/>
              <a:gd name="T26" fmla="*/ 2147483646 w 2757"/>
              <a:gd name="T27" fmla="*/ 2147483646 h 3511"/>
              <a:gd name="T28" fmla="*/ 2147483646 w 2757"/>
              <a:gd name="T29" fmla="*/ 2147483646 h 3511"/>
              <a:gd name="T30" fmla="*/ 2147483646 w 2757"/>
              <a:gd name="T31" fmla="*/ 2147483646 h 3511"/>
              <a:gd name="T32" fmla="*/ 2147483646 w 2757"/>
              <a:gd name="T33" fmla="*/ 2147483646 h 3511"/>
              <a:gd name="T34" fmla="*/ 2147483646 w 2757"/>
              <a:gd name="T35" fmla="*/ 2147483646 h 3511"/>
              <a:gd name="T36" fmla="*/ 2147483646 w 2757"/>
              <a:gd name="T37" fmla="*/ 2147483646 h 3511"/>
              <a:gd name="T38" fmla="*/ 2147483646 w 2757"/>
              <a:gd name="T39" fmla="*/ 2147483646 h 3511"/>
              <a:gd name="T40" fmla="*/ 2147483646 w 2757"/>
              <a:gd name="T41" fmla="*/ 2147483646 h 3511"/>
              <a:gd name="T42" fmla="*/ 2147483646 w 2757"/>
              <a:gd name="T43" fmla="*/ 2147483646 h 3511"/>
              <a:gd name="T44" fmla="*/ 2147483646 w 2757"/>
              <a:gd name="T45" fmla="*/ 2147483646 h 3511"/>
              <a:gd name="T46" fmla="*/ 2147483646 w 2757"/>
              <a:gd name="T47" fmla="*/ 2147483646 h 3511"/>
              <a:gd name="T48" fmla="*/ 2147483646 w 2757"/>
              <a:gd name="T49" fmla="*/ 2147483646 h 3511"/>
              <a:gd name="T50" fmla="*/ 2147483646 w 2757"/>
              <a:gd name="T51" fmla="*/ 2147483646 h 3511"/>
              <a:gd name="T52" fmla="*/ 2147483646 w 2757"/>
              <a:gd name="T53" fmla="*/ 2147483646 h 3511"/>
              <a:gd name="T54" fmla="*/ 2147483646 w 2757"/>
              <a:gd name="T55" fmla="*/ 2147483646 h 3511"/>
              <a:gd name="T56" fmla="*/ 2147483646 w 2757"/>
              <a:gd name="T57" fmla="*/ 2147483646 h 3511"/>
              <a:gd name="T58" fmla="*/ 2147483646 w 2757"/>
              <a:gd name="T59" fmla="*/ 2147483646 h 3511"/>
              <a:gd name="T60" fmla="*/ 2147483646 w 2757"/>
              <a:gd name="T61" fmla="*/ 2147483646 h 3511"/>
              <a:gd name="T62" fmla="*/ 2147483646 w 2757"/>
              <a:gd name="T63" fmla="*/ 2147483646 h 3511"/>
              <a:gd name="T64" fmla="*/ 2147483646 w 2757"/>
              <a:gd name="T65" fmla="*/ 2147483646 h 3511"/>
              <a:gd name="T66" fmla="*/ 2147483646 w 2757"/>
              <a:gd name="T67" fmla="*/ 2147483646 h 3511"/>
              <a:gd name="T68" fmla="*/ 2147483646 w 2757"/>
              <a:gd name="T69" fmla="*/ 2147483646 h 3511"/>
              <a:gd name="T70" fmla="*/ 2147483646 w 2757"/>
              <a:gd name="T71" fmla="*/ 2147483646 h 3511"/>
              <a:gd name="T72" fmla="*/ 2147483646 w 2757"/>
              <a:gd name="T73" fmla="*/ 2147483646 h 3511"/>
              <a:gd name="T74" fmla="*/ 2147483646 w 2757"/>
              <a:gd name="T75" fmla="*/ 2147483646 h 3511"/>
              <a:gd name="T76" fmla="*/ 2147483646 w 2757"/>
              <a:gd name="T77" fmla="*/ 2147483646 h 3511"/>
              <a:gd name="T78" fmla="*/ 2147483646 w 2757"/>
              <a:gd name="T79" fmla="*/ 2147483646 h 3511"/>
              <a:gd name="T80" fmla="*/ 2147483646 w 2757"/>
              <a:gd name="T81" fmla="*/ 2147483646 h 3511"/>
              <a:gd name="T82" fmla="*/ 2147483646 w 2757"/>
              <a:gd name="T83" fmla="*/ 2147483646 h 3511"/>
              <a:gd name="T84" fmla="*/ 2147483646 w 2757"/>
              <a:gd name="T85" fmla="*/ 2147483646 h 3511"/>
              <a:gd name="T86" fmla="*/ 2147483646 w 2757"/>
              <a:gd name="T87" fmla="*/ 2147483646 h 3511"/>
              <a:gd name="T88" fmla="*/ 2147483646 w 2757"/>
              <a:gd name="T89" fmla="*/ 2147483646 h 3511"/>
              <a:gd name="T90" fmla="*/ 2147483646 w 2757"/>
              <a:gd name="T91" fmla="*/ 2147483646 h 3511"/>
              <a:gd name="T92" fmla="*/ 2147483646 w 2757"/>
              <a:gd name="T93" fmla="*/ 2147483646 h 3511"/>
              <a:gd name="T94" fmla="*/ 2147483646 w 2757"/>
              <a:gd name="T95" fmla="*/ 2147483646 h 3511"/>
              <a:gd name="T96" fmla="*/ 2147483646 w 2757"/>
              <a:gd name="T97" fmla="*/ 2147483646 h 3511"/>
              <a:gd name="T98" fmla="*/ 2147483646 w 2757"/>
              <a:gd name="T99" fmla="*/ 2147483646 h 3511"/>
              <a:gd name="T100" fmla="*/ 2147483646 w 2757"/>
              <a:gd name="T101" fmla="*/ 2147483646 h 3511"/>
              <a:gd name="T102" fmla="*/ 2147483646 w 2757"/>
              <a:gd name="T103" fmla="*/ 2147483646 h 351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757" h="3511">
                <a:moveTo>
                  <a:pt x="950" y="3510"/>
                </a:moveTo>
                <a:lnTo>
                  <a:pt x="932" y="3498"/>
                </a:lnTo>
                <a:lnTo>
                  <a:pt x="902" y="3478"/>
                </a:lnTo>
                <a:lnTo>
                  <a:pt x="895" y="3462"/>
                </a:lnTo>
                <a:lnTo>
                  <a:pt x="885" y="3464"/>
                </a:lnTo>
                <a:lnTo>
                  <a:pt x="836" y="3443"/>
                </a:lnTo>
                <a:lnTo>
                  <a:pt x="818" y="3443"/>
                </a:lnTo>
                <a:lnTo>
                  <a:pt x="814" y="3445"/>
                </a:lnTo>
                <a:lnTo>
                  <a:pt x="801" y="3478"/>
                </a:lnTo>
                <a:lnTo>
                  <a:pt x="793" y="3489"/>
                </a:lnTo>
                <a:lnTo>
                  <a:pt x="769" y="3481"/>
                </a:lnTo>
                <a:lnTo>
                  <a:pt x="763" y="3458"/>
                </a:lnTo>
                <a:lnTo>
                  <a:pt x="752" y="3450"/>
                </a:lnTo>
                <a:lnTo>
                  <a:pt x="742" y="3373"/>
                </a:lnTo>
                <a:lnTo>
                  <a:pt x="738" y="3349"/>
                </a:lnTo>
                <a:lnTo>
                  <a:pt x="760" y="3302"/>
                </a:lnTo>
                <a:lnTo>
                  <a:pt x="760" y="3253"/>
                </a:lnTo>
                <a:lnTo>
                  <a:pt x="760" y="3238"/>
                </a:lnTo>
                <a:lnTo>
                  <a:pt x="754" y="3228"/>
                </a:lnTo>
                <a:lnTo>
                  <a:pt x="742" y="3217"/>
                </a:lnTo>
                <a:lnTo>
                  <a:pt x="738" y="3214"/>
                </a:lnTo>
                <a:lnTo>
                  <a:pt x="675" y="3058"/>
                </a:lnTo>
                <a:lnTo>
                  <a:pt x="644" y="3024"/>
                </a:lnTo>
                <a:lnTo>
                  <a:pt x="640" y="3019"/>
                </a:lnTo>
                <a:lnTo>
                  <a:pt x="638" y="3006"/>
                </a:lnTo>
                <a:lnTo>
                  <a:pt x="611" y="2992"/>
                </a:lnTo>
                <a:lnTo>
                  <a:pt x="570" y="2956"/>
                </a:lnTo>
                <a:lnTo>
                  <a:pt x="513" y="2923"/>
                </a:lnTo>
                <a:lnTo>
                  <a:pt x="495" y="2920"/>
                </a:lnTo>
                <a:lnTo>
                  <a:pt x="458" y="2909"/>
                </a:lnTo>
                <a:lnTo>
                  <a:pt x="454" y="2900"/>
                </a:lnTo>
                <a:lnTo>
                  <a:pt x="464" y="2890"/>
                </a:lnTo>
                <a:lnTo>
                  <a:pt x="458" y="2887"/>
                </a:lnTo>
                <a:lnTo>
                  <a:pt x="456" y="2871"/>
                </a:lnTo>
                <a:lnTo>
                  <a:pt x="450" y="2878"/>
                </a:lnTo>
                <a:lnTo>
                  <a:pt x="436" y="2889"/>
                </a:lnTo>
                <a:lnTo>
                  <a:pt x="421" y="2882"/>
                </a:lnTo>
                <a:lnTo>
                  <a:pt x="381" y="2862"/>
                </a:lnTo>
                <a:lnTo>
                  <a:pt x="374" y="2849"/>
                </a:lnTo>
                <a:lnTo>
                  <a:pt x="307" y="2801"/>
                </a:lnTo>
                <a:lnTo>
                  <a:pt x="293" y="2790"/>
                </a:lnTo>
                <a:lnTo>
                  <a:pt x="274" y="2772"/>
                </a:lnTo>
                <a:lnTo>
                  <a:pt x="254" y="2741"/>
                </a:lnTo>
                <a:lnTo>
                  <a:pt x="237" y="2727"/>
                </a:lnTo>
                <a:lnTo>
                  <a:pt x="237" y="2691"/>
                </a:lnTo>
                <a:lnTo>
                  <a:pt x="258" y="2651"/>
                </a:lnTo>
                <a:lnTo>
                  <a:pt x="237" y="2606"/>
                </a:lnTo>
                <a:lnTo>
                  <a:pt x="178" y="2489"/>
                </a:lnTo>
                <a:lnTo>
                  <a:pt x="164" y="2390"/>
                </a:lnTo>
                <a:lnTo>
                  <a:pt x="150" y="2376"/>
                </a:lnTo>
                <a:lnTo>
                  <a:pt x="137" y="2329"/>
                </a:lnTo>
                <a:lnTo>
                  <a:pt x="144" y="2318"/>
                </a:lnTo>
                <a:lnTo>
                  <a:pt x="154" y="2318"/>
                </a:lnTo>
                <a:lnTo>
                  <a:pt x="180" y="2329"/>
                </a:lnTo>
                <a:lnTo>
                  <a:pt x="186" y="2316"/>
                </a:lnTo>
                <a:lnTo>
                  <a:pt x="170" y="2304"/>
                </a:lnTo>
                <a:lnTo>
                  <a:pt x="142" y="2285"/>
                </a:lnTo>
                <a:lnTo>
                  <a:pt x="111" y="2263"/>
                </a:lnTo>
                <a:lnTo>
                  <a:pt x="107" y="2260"/>
                </a:lnTo>
                <a:lnTo>
                  <a:pt x="97" y="2263"/>
                </a:lnTo>
                <a:lnTo>
                  <a:pt x="60" y="2263"/>
                </a:lnTo>
                <a:lnTo>
                  <a:pt x="37" y="2232"/>
                </a:lnTo>
                <a:lnTo>
                  <a:pt x="33" y="2227"/>
                </a:lnTo>
                <a:lnTo>
                  <a:pt x="23" y="2219"/>
                </a:lnTo>
                <a:lnTo>
                  <a:pt x="1" y="2210"/>
                </a:lnTo>
                <a:lnTo>
                  <a:pt x="0" y="2205"/>
                </a:lnTo>
                <a:lnTo>
                  <a:pt x="0" y="2195"/>
                </a:lnTo>
                <a:lnTo>
                  <a:pt x="11" y="2186"/>
                </a:lnTo>
                <a:lnTo>
                  <a:pt x="17" y="2159"/>
                </a:lnTo>
                <a:lnTo>
                  <a:pt x="29" y="2147"/>
                </a:lnTo>
                <a:lnTo>
                  <a:pt x="47" y="2112"/>
                </a:lnTo>
                <a:lnTo>
                  <a:pt x="48" y="2074"/>
                </a:lnTo>
                <a:lnTo>
                  <a:pt x="78" y="2043"/>
                </a:lnTo>
                <a:lnTo>
                  <a:pt x="78" y="2027"/>
                </a:lnTo>
                <a:lnTo>
                  <a:pt x="133" y="1889"/>
                </a:lnTo>
                <a:lnTo>
                  <a:pt x="150" y="1884"/>
                </a:lnTo>
                <a:lnTo>
                  <a:pt x="164" y="1898"/>
                </a:lnTo>
                <a:lnTo>
                  <a:pt x="168" y="1920"/>
                </a:lnTo>
                <a:lnTo>
                  <a:pt x="180" y="1846"/>
                </a:lnTo>
                <a:lnTo>
                  <a:pt x="186" y="1804"/>
                </a:lnTo>
                <a:lnTo>
                  <a:pt x="170" y="1793"/>
                </a:lnTo>
                <a:lnTo>
                  <a:pt x="191" y="1730"/>
                </a:lnTo>
                <a:lnTo>
                  <a:pt x="197" y="1729"/>
                </a:lnTo>
                <a:lnTo>
                  <a:pt x="205" y="1686"/>
                </a:lnTo>
                <a:lnTo>
                  <a:pt x="201" y="1681"/>
                </a:lnTo>
                <a:lnTo>
                  <a:pt x="197" y="1631"/>
                </a:lnTo>
                <a:lnTo>
                  <a:pt x="274" y="1526"/>
                </a:lnTo>
                <a:lnTo>
                  <a:pt x="274" y="1497"/>
                </a:lnTo>
                <a:lnTo>
                  <a:pt x="287" y="1479"/>
                </a:lnTo>
                <a:lnTo>
                  <a:pt x="295" y="1482"/>
                </a:lnTo>
                <a:lnTo>
                  <a:pt x="338" y="1449"/>
                </a:lnTo>
                <a:lnTo>
                  <a:pt x="358" y="1439"/>
                </a:lnTo>
                <a:lnTo>
                  <a:pt x="376" y="1438"/>
                </a:lnTo>
                <a:lnTo>
                  <a:pt x="393" y="1425"/>
                </a:lnTo>
                <a:lnTo>
                  <a:pt x="393" y="1405"/>
                </a:lnTo>
                <a:lnTo>
                  <a:pt x="552" y="1218"/>
                </a:lnTo>
                <a:lnTo>
                  <a:pt x="564" y="1215"/>
                </a:lnTo>
                <a:lnTo>
                  <a:pt x="617" y="1145"/>
                </a:lnTo>
                <a:lnTo>
                  <a:pt x="689" y="1076"/>
                </a:lnTo>
                <a:lnTo>
                  <a:pt x="783" y="947"/>
                </a:lnTo>
                <a:lnTo>
                  <a:pt x="797" y="946"/>
                </a:lnTo>
                <a:lnTo>
                  <a:pt x="801" y="932"/>
                </a:lnTo>
                <a:lnTo>
                  <a:pt x="889" y="845"/>
                </a:lnTo>
                <a:lnTo>
                  <a:pt x="1008" y="707"/>
                </a:lnTo>
                <a:lnTo>
                  <a:pt x="1053" y="653"/>
                </a:lnTo>
                <a:lnTo>
                  <a:pt x="1069" y="657"/>
                </a:lnTo>
                <a:lnTo>
                  <a:pt x="1134" y="611"/>
                </a:lnTo>
                <a:lnTo>
                  <a:pt x="1159" y="609"/>
                </a:lnTo>
                <a:lnTo>
                  <a:pt x="1181" y="597"/>
                </a:lnTo>
                <a:lnTo>
                  <a:pt x="1196" y="592"/>
                </a:lnTo>
                <a:lnTo>
                  <a:pt x="1202" y="592"/>
                </a:lnTo>
                <a:lnTo>
                  <a:pt x="1259" y="537"/>
                </a:lnTo>
                <a:lnTo>
                  <a:pt x="1288" y="495"/>
                </a:lnTo>
                <a:lnTo>
                  <a:pt x="1308" y="438"/>
                </a:lnTo>
                <a:lnTo>
                  <a:pt x="1324" y="419"/>
                </a:lnTo>
                <a:lnTo>
                  <a:pt x="1331" y="418"/>
                </a:lnTo>
                <a:lnTo>
                  <a:pt x="1339" y="405"/>
                </a:lnTo>
                <a:lnTo>
                  <a:pt x="1459" y="273"/>
                </a:lnTo>
                <a:lnTo>
                  <a:pt x="1518" y="232"/>
                </a:lnTo>
                <a:lnTo>
                  <a:pt x="1523" y="231"/>
                </a:lnTo>
                <a:lnTo>
                  <a:pt x="1549" y="216"/>
                </a:lnTo>
                <a:lnTo>
                  <a:pt x="1559" y="215"/>
                </a:lnTo>
                <a:lnTo>
                  <a:pt x="1582" y="198"/>
                </a:lnTo>
                <a:lnTo>
                  <a:pt x="1614" y="202"/>
                </a:lnTo>
                <a:lnTo>
                  <a:pt x="1655" y="198"/>
                </a:lnTo>
                <a:lnTo>
                  <a:pt x="1758" y="168"/>
                </a:lnTo>
                <a:lnTo>
                  <a:pt x="1776" y="161"/>
                </a:lnTo>
                <a:lnTo>
                  <a:pt x="1802" y="157"/>
                </a:lnTo>
                <a:lnTo>
                  <a:pt x="1813" y="165"/>
                </a:lnTo>
                <a:lnTo>
                  <a:pt x="1907" y="157"/>
                </a:lnTo>
                <a:lnTo>
                  <a:pt x="1919" y="149"/>
                </a:lnTo>
                <a:lnTo>
                  <a:pt x="1929" y="146"/>
                </a:lnTo>
                <a:lnTo>
                  <a:pt x="1988" y="125"/>
                </a:lnTo>
                <a:lnTo>
                  <a:pt x="1948" y="114"/>
                </a:lnTo>
                <a:lnTo>
                  <a:pt x="1954" y="103"/>
                </a:lnTo>
                <a:lnTo>
                  <a:pt x="1982" y="99"/>
                </a:lnTo>
                <a:lnTo>
                  <a:pt x="1992" y="92"/>
                </a:lnTo>
                <a:lnTo>
                  <a:pt x="2046" y="36"/>
                </a:lnTo>
                <a:lnTo>
                  <a:pt x="2078" y="29"/>
                </a:lnTo>
                <a:lnTo>
                  <a:pt x="2144" y="1"/>
                </a:lnTo>
                <a:lnTo>
                  <a:pt x="2185" y="1"/>
                </a:lnTo>
                <a:lnTo>
                  <a:pt x="2199" y="0"/>
                </a:lnTo>
                <a:lnTo>
                  <a:pt x="2231" y="7"/>
                </a:lnTo>
                <a:lnTo>
                  <a:pt x="2260" y="15"/>
                </a:lnTo>
                <a:lnTo>
                  <a:pt x="2276" y="22"/>
                </a:lnTo>
                <a:lnTo>
                  <a:pt x="2297" y="56"/>
                </a:lnTo>
                <a:lnTo>
                  <a:pt x="2309" y="69"/>
                </a:lnTo>
                <a:lnTo>
                  <a:pt x="2313" y="80"/>
                </a:lnTo>
                <a:lnTo>
                  <a:pt x="2332" y="97"/>
                </a:lnTo>
                <a:lnTo>
                  <a:pt x="2350" y="92"/>
                </a:lnTo>
                <a:lnTo>
                  <a:pt x="2360" y="84"/>
                </a:lnTo>
                <a:lnTo>
                  <a:pt x="2375" y="84"/>
                </a:lnTo>
                <a:lnTo>
                  <a:pt x="2368" y="97"/>
                </a:lnTo>
                <a:lnTo>
                  <a:pt x="2368" y="127"/>
                </a:lnTo>
                <a:lnTo>
                  <a:pt x="2417" y="155"/>
                </a:lnTo>
                <a:lnTo>
                  <a:pt x="2468" y="166"/>
                </a:lnTo>
                <a:lnTo>
                  <a:pt x="2501" y="172"/>
                </a:lnTo>
                <a:lnTo>
                  <a:pt x="2505" y="179"/>
                </a:lnTo>
                <a:lnTo>
                  <a:pt x="2532" y="194"/>
                </a:lnTo>
                <a:lnTo>
                  <a:pt x="2579" y="194"/>
                </a:lnTo>
                <a:lnTo>
                  <a:pt x="2611" y="198"/>
                </a:lnTo>
                <a:lnTo>
                  <a:pt x="2622" y="194"/>
                </a:lnTo>
                <a:lnTo>
                  <a:pt x="2642" y="198"/>
                </a:lnTo>
                <a:lnTo>
                  <a:pt x="2636" y="229"/>
                </a:lnTo>
                <a:lnTo>
                  <a:pt x="2656" y="257"/>
                </a:lnTo>
                <a:lnTo>
                  <a:pt x="2652" y="287"/>
                </a:lnTo>
                <a:lnTo>
                  <a:pt x="2669" y="297"/>
                </a:lnTo>
                <a:lnTo>
                  <a:pt x="2681" y="295"/>
                </a:lnTo>
                <a:lnTo>
                  <a:pt x="2710" y="309"/>
                </a:lnTo>
                <a:lnTo>
                  <a:pt x="2728" y="309"/>
                </a:lnTo>
                <a:lnTo>
                  <a:pt x="2750" y="320"/>
                </a:lnTo>
                <a:lnTo>
                  <a:pt x="2756" y="331"/>
                </a:lnTo>
                <a:lnTo>
                  <a:pt x="2750" y="345"/>
                </a:lnTo>
                <a:lnTo>
                  <a:pt x="2724" y="353"/>
                </a:lnTo>
                <a:lnTo>
                  <a:pt x="2716" y="358"/>
                </a:lnTo>
                <a:lnTo>
                  <a:pt x="2656" y="369"/>
                </a:lnTo>
                <a:lnTo>
                  <a:pt x="2640" y="378"/>
                </a:lnTo>
                <a:lnTo>
                  <a:pt x="2616" y="388"/>
                </a:lnTo>
                <a:lnTo>
                  <a:pt x="2538" y="452"/>
                </a:lnTo>
                <a:lnTo>
                  <a:pt x="2501" y="503"/>
                </a:lnTo>
                <a:lnTo>
                  <a:pt x="2493" y="569"/>
                </a:lnTo>
                <a:lnTo>
                  <a:pt x="2497" y="603"/>
                </a:lnTo>
                <a:lnTo>
                  <a:pt x="2497" y="638"/>
                </a:lnTo>
                <a:lnTo>
                  <a:pt x="2497" y="671"/>
                </a:lnTo>
                <a:lnTo>
                  <a:pt x="2501" y="704"/>
                </a:lnTo>
                <a:lnTo>
                  <a:pt x="2526" y="734"/>
                </a:lnTo>
                <a:lnTo>
                  <a:pt x="2538" y="734"/>
                </a:lnTo>
                <a:lnTo>
                  <a:pt x="2556" y="741"/>
                </a:lnTo>
                <a:lnTo>
                  <a:pt x="2550" y="751"/>
                </a:lnTo>
                <a:lnTo>
                  <a:pt x="2532" y="754"/>
                </a:lnTo>
                <a:lnTo>
                  <a:pt x="2526" y="762"/>
                </a:lnTo>
                <a:lnTo>
                  <a:pt x="2538" y="767"/>
                </a:lnTo>
                <a:lnTo>
                  <a:pt x="2526" y="789"/>
                </a:lnTo>
                <a:lnTo>
                  <a:pt x="2522" y="818"/>
                </a:lnTo>
                <a:lnTo>
                  <a:pt x="2503" y="839"/>
                </a:lnTo>
                <a:lnTo>
                  <a:pt x="2511" y="880"/>
                </a:lnTo>
                <a:lnTo>
                  <a:pt x="2505" y="900"/>
                </a:lnTo>
                <a:lnTo>
                  <a:pt x="2485" y="903"/>
                </a:lnTo>
                <a:lnTo>
                  <a:pt x="2434" y="943"/>
                </a:lnTo>
                <a:lnTo>
                  <a:pt x="2417" y="976"/>
                </a:lnTo>
                <a:lnTo>
                  <a:pt x="2381" y="1045"/>
                </a:lnTo>
                <a:lnTo>
                  <a:pt x="2340" y="1098"/>
                </a:lnTo>
                <a:lnTo>
                  <a:pt x="2280" y="1142"/>
                </a:lnTo>
                <a:lnTo>
                  <a:pt x="2234" y="1171"/>
                </a:lnTo>
                <a:lnTo>
                  <a:pt x="2223" y="1210"/>
                </a:lnTo>
                <a:lnTo>
                  <a:pt x="2162" y="1314"/>
                </a:lnTo>
                <a:lnTo>
                  <a:pt x="2187" y="1342"/>
                </a:lnTo>
                <a:lnTo>
                  <a:pt x="2193" y="1347"/>
                </a:lnTo>
                <a:lnTo>
                  <a:pt x="2180" y="1380"/>
                </a:lnTo>
                <a:lnTo>
                  <a:pt x="2172" y="1392"/>
                </a:lnTo>
                <a:lnTo>
                  <a:pt x="2156" y="1381"/>
                </a:lnTo>
                <a:lnTo>
                  <a:pt x="2129" y="1435"/>
                </a:lnTo>
                <a:lnTo>
                  <a:pt x="2144" y="1439"/>
                </a:lnTo>
                <a:lnTo>
                  <a:pt x="2117" y="1491"/>
                </a:lnTo>
                <a:lnTo>
                  <a:pt x="2091" y="1520"/>
                </a:lnTo>
                <a:lnTo>
                  <a:pt x="2091" y="1535"/>
                </a:lnTo>
                <a:lnTo>
                  <a:pt x="2027" y="1694"/>
                </a:lnTo>
                <a:lnTo>
                  <a:pt x="1988" y="1820"/>
                </a:lnTo>
                <a:lnTo>
                  <a:pt x="1982" y="1854"/>
                </a:lnTo>
                <a:lnTo>
                  <a:pt x="1952" y="1936"/>
                </a:lnTo>
                <a:lnTo>
                  <a:pt x="1960" y="1945"/>
                </a:lnTo>
                <a:lnTo>
                  <a:pt x="1947" y="1955"/>
                </a:lnTo>
                <a:lnTo>
                  <a:pt x="1937" y="1982"/>
                </a:lnTo>
                <a:lnTo>
                  <a:pt x="1923" y="2004"/>
                </a:lnTo>
                <a:lnTo>
                  <a:pt x="1880" y="2090"/>
                </a:lnTo>
                <a:lnTo>
                  <a:pt x="1815" y="2178"/>
                </a:lnTo>
                <a:lnTo>
                  <a:pt x="1804" y="2271"/>
                </a:lnTo>
                <a:lnTo>
                  <a:pt x="1788" y="2291"/>
                </a:lnTo>
                <a:lnTo>
                  <a:pt x="1776" y="2296"/>
                </a:lnTo>
                <a:lnTo>
                  <a:pt x="1758" y="2304"/>
                </a:lnTo>
                <a:lnTo>
                  <a:pt x="1661" y="2415"/>
                </a:lnTo>
                <a:lnTo>
                  <a:pt x="1557" y="2530"/>
                </a:lnTo>
                <a:lnTo>
                  <a:pt x="1523" y="2524"/>
                </a:lnTo>
                <a:lnTo>
                  <a:pt x="1518" y="2526"/>
                </a:lnTo>
                <a:lnTo>
                  <a:pt x="1508" y="2563"/>
                </a:lnTo>
                <a:lnTo>
                  <a:pt x="1506" y="2599"/>
                </a:lnTo>
                <a:lnTo>
                  <a:pt x="1494" y="2614"/>
                </a:lnTo>
                <a:lnTo>
                  <a:pt x="1488" y="2615"/>
                </a:lnTo>
                <a:lnTo>
                  <a:pt x="1451" y="2651"/>
                </a:lnTo>
                <a:lnTo>
                  <a:pt x="1429" y="2659"/>
                </a:lnTo>
                <a:lnTo>
                  <a:pt x="1410" y="2662"/>
                </a:lnTo>
                <a:lnTo>
                  <a:pt x="1328" y="2691"/>
                </a:lnTo>
                <a:lnTo>
                  <a:pt x="1308" y="2705"/>
                </a:lnTo>
                <a:lnTo>
                  <a:pt x="1298" y="2706"/>
                </a:lnTo>
                <a:lnTo>
                  <a:pt x="1275" y="2727"/>
                </a:lnTo>
                <a:lnTo>
                  <a:pt x="1234" y="2774"/>
                </a:lnTo>
                <a:lnTo>
                  <a:pt x="1194" y="2824"/>
                </a:lnTo>
                <a:lnTo>
                  <a:pt x="1169" y="2862"/>
                </a:lnTo>
                <a:lnTo>
                  <a:pt x="1104" y="2984"/>
                </a:lnTo>
                <a:lnTo>
                  <a:pt x="1063" y="3107"/>
                </a:lnTo>
                <a:lnTo>
                  <a:pt x="1063" y="3131"/>
                </a:lnTo>
                <a:lnTo>
                  <a:pt x="1040" y="3183"/>
                </a:lnTo>
                <a:lnTo>
                  <a:pt x="1024" y="3234"/>
                </a:lnTo>
                <a:lnTo>
                  <a:pt x="1020" y="3275"/>
                </a:lnTo>
                <a:lnTo>
                  <a:pt x="1026" y="3315"/>
                </a:lnTo>
                <a:lnTo>
                  <a:pt x="1030" y="3354"/>
                </a:lnTo>
                <a:lnTo>
                  <a:pt x="1016" y="3393"/>
                </a:lnTo>
                <a:lnTo>
                  <a:pt x="995" y="3406"/>
                </a:lnTo>
                <a:lnTo>
                  <a:pt x="983" y="3417"/>
                </a:lnTo>
                <a:lnTo>
                  <a:pt x="975" y="3443"/>
                </a:lnTo>
                <a:lnTo>
                  <a:pt x="975" y="3472"/>
                </a:lnTo>
                <a:lnTo>
                  <a:pt x="971" y="3508"/>
                </a:lnTo>
                <a:lnTo>
                  <a:pt x="950" y="3510"/>
                </a:lnTo>
              </a:path>
            </a:pathLst>
          </a:custGeom>
          <a:solidFill>
            <a:srgbClr val="000080"/>
          </a:solidFill>
          <a:ln w="12700" cap="rnd" cmpd="sng">
            <a:solidFill>
              <a:srgbClr val="0000FF"/>
            </a:solidFill>
            <a:prstDash val="solid"/>
            <a:round/>
            <a:headEnd/>
            <a:tailEnd/>
          </a:ln>
          <a:effectLst>
            <a:outerShdw dist="107763" dir="2700000" algn="ctr" rotWithShape="0">
              <a:srgbClr val="B2B2B2">
                <a:alpha val="50000"/>
              </a:srgbClr>
            </a:outerShdw>
          </a:effectLst>
        </p:spPr>
        <p:txBody>
          <a:bodyPr/>
          <a:lstStyle/>
          <a:p>
            <a:endParaRPr lang="zh-TW" altLang="en-US"/>
          </a:p>
        </p:txBody>
      </p:sp>
      <p:sp>
        <p:nvSpPr>
          <p:cNvPr id="16392" name="Rectangle 10">
            <a:extLst>
              <a:ext uri="{FF2B5EF4-FFF2-40B4-BE49-F238E27FC236}">
                <a16:creationId xmlns:a16="http://schemas.microsoft.com/office/drawing/2014/main" id="{C955DD72-A24D-D36F-5EB6-CE58D9BDEACC}"/>
              </a:ext>
            </a:extLst>
          </p:cNvPr>
          <p:cNvSpPr>
            <a:spLocks noChangeArrowheads="1"/>
          </p:cNvSpPr>
          <p:nvPr/>
        </p:nvSpPr>
        <p:spPr bwMode="auto">
          <a:xfrm>
            <a:off x="5284788" y="5022850"/>
            <a:ext cx="1362075" cy="323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defTabSz="762000">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defTabSz="76200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defTabSz="7620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50000"/>
              </a:spcBef>
              <a:buFontTx/>
              <a:buNone/>
            </a:pPr>
            <a:r>
              <a:rPr kumimoji="0" lang="en-US" altLang="zh-TW" sz="1500" dirty="0">
                <a:solidFill>
                  <a:srgbClr val="00FFFF"/>
                </a:solidFill>
                <a:latin typeface="微軟正黑體" panose="020B0604030504040204" pitchFamily="34" charset="-120"/>
                <a:ea typeface="微軟正黑體" panose="020B0604030504040204" pitchFamily="34" charset="-120"/>
              </a:rPr>
              <a:t>Guangzhou</a:t>
            </a:r>
            <a:endParaRPr kumimoji="0" lang="zh-TW" altLang="en-US" sz="1500" dirty="0">
              <a:solidFill>
                <a:srgbClr val="00FFFF"/>
              </a:solidFill>
              <a:latin typeface="微軟正黑體" panose="020B0604030504040204" pitchFamily="34" charset="-120"/>
              <a:ea typeface="微軟正黑體" panose="020B0604030504040204" pitchFamily="34" charset="-120"/>
            </a:endParaRPr>
          </a:p>
        </p:txBody>
      </p:sp>
      <p:sp>
        <p:nvSpPr>
          <p:cNvPr id="16393" name="Oval 11">
            <a:extLst>
              <a:ext uri="{FF2B5EF4-FFF2-40B4-BE49-F238E27FC236}">
                <a16:creationId xmlns:a16="http://schemas.microsoft.com/office/drawing/2014/main" id="{D90B7EAB-C307-4F52-F1A8-ECDC5565ABE3}"/>
              </a:ext>
            </a:extLst>
          </p:cNvPr>
          <p:cNvSpPr>
            <a:spLocks noChangeArrowheads="1"/>
          </p:cNvSpPr>
          <p:nvPr/>
        </p:nvSpPr>
        <p:spPr bwMode="auto">
          <a:xfrm>
            <a:off x="6157913" y="5319713"/>
            <a:ext cx="92075" cy="84137"/>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buFontTx/>
              <a:buNone/>
            </a:pPr>
            <a:endParaRPr lang="zh-TW" altLang="en-US" sz="2400">
              <a:solidFill>
                <a:srgbClr val="FFFFFF"/>
              </a:solidFill>
            </a:endParaRPr>
          </a:p>
        </p:txBody>
      </p:sp>
      <p:sp>
        <p:nvSpPr>
          <p:cNvPr id="16394" name="Rectangle 12">
            <a:extLst>
              <a:ext uri="{FF2B5EF4-FFF2-40B4-BE49-F238E27FC236}">
                <a16:creationId xmlns:a16="http://schemas.microsoft.com/office/drawing/2014/main" id="{627F1242-5FD1-C08B-4BC0-FDC269A350F1}"/>
              </a:ext>
            </a:extLst>
          </p:cNvPr>
          <p:cNvSpPr>
            <a:spLocks noChangeArrowheads="1"/>
          </p:cNvSpPr>
          <p:nvPr/>
        </p:nvSpPr>
        <p:spPr bwMode="auto">
          <a:xfrm>
            <a:off x="3343275" y="3689350"/>
            <a:ext cx="22193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defTabSz="762000">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defTabSz="76200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defTabSz="7620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a:spcBef>
                <a:spcPct val="50000"/>
              </a:spcBef>
              <a:buFontTx/>
              <a:buNone/>
            </a:pPr>
            <a:r>
              <a:rPr kumimoji="0" lang="en-US" altLang="zh-TW" sz="3600" dirty="0">
                <a:solidFill>
                  <a:schemeClr val="folHlink"/>
                </a:solidFill>
                <a:latin typeface="微軟正黑體" panose="020B0604030504040204" pitchFamily="34" charset="-120"/>
                <a:ea typeface="微軟正黑體" panose="020B0604030504040204" pitchFamily="34" charset="-120"/>
              </a:rPr>
              <a:t>China</a:t>
            </a:r>
          </a:p>
        </p:txBody>
      </p:sp>
      <p:sp>
        <p:nvSpPr>
          <p:cNvPr id="16395" name="AutoShape 13">
            <a:extLst>
              <a:ext uri="{FF2B5EF4-FFF2-40B4-BE49-F238E27FC236}">
                <a16:creationId xmlns:a16="http://schemas.microsoft.com/office/drawing/2014/main" id="{E92432CF-2C11-7B0F-2027-7525F8C17B4A}"/>
              </a:ext>
            </a:extLst>
          </p:cNvPr>
          <p:cNvSpPr>
            <a:spLocks noChangeArrowheads="1"/>
          </p:cNvSpPr>
          <p:nvPr/>
        </p:nvSpPr>
        <p:spPr bwMode="auto">
          <a:xfrm>
            <a:off x="712005" y="5137150"/>
            <a:ext cx="2564595" cy="587375"/>
          </a:xfrm>
          <a:prstGeom prst="wedgeRoundRectCallout">
            <a:avLst>
              <a:gd name="adj1" fmla="val 163153"/>
              <a:gd name="adj2" fmla="val -18421"/>
              <a:gd name="adj3" fmla="val 16667"/>
            </a:avLst>
          </a:prstGeom>
          <a:noFill/>
          <a:ln w="15875">
            <a:solidFill>
              <a:schemeClr val="folHlink"/>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lnSpc>
                <a:spcPct val="90000"/>
              </a:lnSpc>
              <a:spcBef>
                <a:spcPct val="0"/>
              </a:spcBef>
              <a:buFontTx/>
              <a:buNone/>
            </a:pPr>
            <a:r>
              <a:rPr lang="en-US" altLang="zh-TW" sz="1600" dirty="0">
                <a:latin typeface="微軟正黑體" panose="020B0604030504040204" pitchFamily="34" charset="-120"/>
                <a:ea typeface="微軟正黑體" panose="020B0604030504040204" pitchFamily="34" charset="-120"/>
              </a:rPr>
              <a:t>Guangzhou NTN-</a:t>
            </a:r>
            <a:r>
              <a:rPr lang="en-US" altLang="zh-TW" sz="1600" dirty="0" err="1">
                <a:latin typeface="微軟正黑體" panose="020B0604030504040204" pitchFamily="34" charset="-120"/>
                <a:ea typeface="微軟正黑體" panose="020B0604030504040204" pitchFamily="34" charset="-120"/>
              </a:rPr>
              <a:t>Yulon</a:t>
            </a:r>
            <a:r>
              <a:rPr lang="en-US" altLang="zh-TW" sz="1600" dirty="0">
                <a:latin typeface="微軟正黑體" panose="020B0604030504040204" pitchFamily="34" charset="-120"/>
                <a:ea typeface="微軟正黑體" panose="020B0604030504040204" pitchFamily="34" charset="-120"/>
              </a:rPr>
              <a:t> Drivetrain Co., Ltd</a:t>
            </a:r>
          </a:p>
        </p:txBody>
      </p:sp>
      <p:sp>
        <p:nvSpPr>
          <p:cNvPr id="16396" name="AutoShape 15">
            <a:extLst>
              <a:ext uri="{FF2B5EF4-FFF2-40B4-BE49-F238E27FC236}">
                <a16:creationId xmlns:a16="http://schemas.microsoft.com/office/drawing/2014/main" id="{87FBE110-8C50-AB34-EA15-D9C81CF898FD}"/>
              </a:ext>
            </a:extLst>
          </p:cNvPr>
          <p:cNvSpPr>
            <a:spLocks noChangeArrowheads="1"/>
          </p:cNvSpPr>
          <p:nvPr/>
        </p:nvSpPr>
        <p:spPr bwMode="auto">
          <a:xfrm>
            <a:off x="7635875" y="3878263"/>
            <a:ext cx="2133600" cy="704850"/>
          </a:xfrm>
          <a:prstGeom prst="wedgeRoundRectCallout">
            <a:avLst>
              <a:gd name="adj1" fmla="val -69644"/>
              <a:gd name="adj2" fmla="val 54505"/>
              <a:gd name="adj3" fmla="val 16667"/>
            </a:avLst>
          </a:prstGeom>
          <a:noFill/>
          <a:ln w="15875">
            <a:solidFill>
              <a:schemeClr val="folHlink"/>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1600" dirty="0">
                <a:latin typeface="微軟正黑體" panose="020B0604030504040204" pitchFamily="34" charset="-120"/>
                <a:ea typeface="微軟正黑體" panose="020B0604030504040204" pitchFamily="34" charset="-120"/>
              </a:rPr>
              <a:t>Fuzhou </a:t>
            </a:r>
            <a:r>
              <a:rPr lang="en-US" altLang="zh-TW" sz="1600" dirty="0" err="1">
                <a:latin typeface="微軟正黑體" panose="020B0604030504040204" pitchFamily="34" charset="-120"/>
                <a:ea typeface="微軟正黑體" panose="020B0604030504040204" pitchFamily="34" charset="-120"/>
              </a:rPr>
              <a:t>Fushiang</a:t>
            </a:r>
            <a:r>
              <a:rPr lang="en-US" altLang="zh-TW" sz="1600" dirty="0">
                <a:latin typeface="微軟正黑體" panose="020B0604030504040204" pitchFamily="34" charset="-120"/>
                <a:ea typeface="微軟正黑體" panose="020B0604030504040204" pitchFamily="34" charset="-120"/>
              </a:rPr>
              <a:t> Motor Co., Ltd</a:t>
            </a:r>
          </a:p>
        </p:txBody>
      </p:sp>
      <p:sp>
        <p:nvSpPr>
          <p:cNvPr id="16397" name="Rectangle 16">
            <a:extLst>
              <a:ext uri="{FF2B5EF4-FFF2-40B4-BE49-F238E27FC236}">
                <a16:creationId xmlns:a16="http://schemas.microsoft.com/office/drawing/2014/main" id="{DF35307F-B109-CADC-92BE-787508D93005}"/>
              </a:ext>
            </a:extLst>
          </p:cNvPr>
          <p:cNvSpPr>
            <a:spLocks noChangeArrowheads="1"/>
          </p:cNvSpPr>
          <p:nvPr/>
        </p:nvSpPr>
        <p:spPr bwMode="auto">
          <a:xfrm>
            <a:off x="6284913" y="4829175"/>
            <a:ext cx="1101725" cy="323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defTabSz="762000">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defTabSz="76200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defTabSz="7620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50000"/>
              </a:spcBef>
              <a:buFontTx/>
              <a:buNone/>
            </a:pPr>
            <a:r>
              <a:rPr kumimoji="0" lang="en-US" altLang="zh-TW" sz="1500" dirty="0">
                <a:solidFill>
                  <a:srgbClr val="00FFFF"/>
                </a:solidFill>
                <a:latin typeface="微軟正黑體" panose="020B0604030504040204" pitchFamily="34" charset="-120"/>
                <a:ea typeface="微軟正黑體" panose="020B0604030504040204" pitchFamily="34" charset="-120"/>
              </a:rPr>
              <a:t>Xiamen</a:t>
            </a:r>
            <a:endParaRPr kumimoji="0" lang="zh-TW" altLang="en-US" sz="1500" dirty="0">
              <a:solidFill>
                <a:srgbClr val="00FFFF"/>
              </a:solidFill>
              <a:latin typeface="微軟正黑體" panose="020B0604030504040204" pitchFamily="34" charset="-120"/>
              <a:ea typeface="微軟正黑體" panose="020B0604030504040204" pitchFamily="34" charset="-120"/>
            </a:endParaRPr>
          </a:p>
        </p:txBody>
      </p:sp>
      <p:sp>
        <p:nvSpPr>
          <p:cNvPr id="16398" name="AutoShape 17">
            <a:extLst>
              <a:ext uri="{FF2B5EF4-FFF2-40B4-BE49-F238E27FC236}">
                <a16:creationId xmlns:a16="http://schemas.microsoft.com/office/drawing/2014/main" id="{3B490F1C-1A9C-D73C-0C9E-81FC17040EC8}"/>
              </a:ext>
            </a:extLst>
          </p:cNvPr>
          <p:cNvSpPr>
            <a:spLocks noChangeArrowheads="1"/>
          </p:cNvSpPr>
          <p:nvPr/>
        </p:nvSpPr>
        <p:spPr bwMode="auto">
          <a:xfrm>
            <a:off x="3454400" y="5988050"/>
            <a:ext cx="1995488" cy="806450"/>
          </a:xfrm>
          <a:prstGeom prst="wedgeRoundRectCallout">
            <a:avLst>
              <a:gd name="adj1" fmla="val 111338"/>
              <a:gd name="adj2" fmla="val -151907"/>
              <a:gd name="adj3" fmla="val 16667"/>
            </a:avLst>
          </a:prstGeom>
          <a:noFill/>
          <a:ln w="15875">
            <a:solidFill>
              <a:schemeClr val="folHlink"/>
            </a:solidFill>
            <a:miter lim="800000"/>
            <a:headEnd/>
            <a:tailEnd/>
          </a:ln>
          <a:extLst>
            <a:ext uri="{909E8E84-426E-40DD-AFC4-6F175D3DCCD1}">
              <a14:hiddenFill xmlns:a14="http://schemas.microsoft.com/office/drawing/2010/main">
                <a:solidFill>
                  <a:srgbClr val="FFFFFF"/>
                </a:solidFill>
              </a14:hiddenFill>
            </a:ext>
          </a:extLst>
        </p:spPr>
        <p:txBody>
          <a:bodyPr lIns="18000" rIns="18000"/>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1600" dirty="0">
                <a:latin typeface="微軟正黑體" panose="020B0604030504040204" pitchFamily="34" charset="-120"/>
                <a:ea typeface="微軟正黑體" panose="020B0604030504040204" pitchFamily="34" charset="-120"/>
              </a:rPr>
              <a:t>Xiamen King-Long Kian-Shen Frame Co., Ltd</a:t>
            </a:r>
          </a:p>
        </p:txBody>
      </p:sp>
      <p:sp>
        <p:nvSpPr>
          <p:cNvPr id="16399" name="Oval 18">
            <a:extLst>
              <a:ext uri="{FF2B5EF4-FFF2-40B4-BE49-F238E27FC236}">
                <a16:creationId xmlns:a16="http://schemas.microsoft.com/office/drawing/2014/main" id="{E059CD2D-A334-0867-C5E4-4A638BD62E9C}"/>
              </a:ext>
            </a:extLst>
          </p:cNvPr>
          <p:cNvSpPr>
            <a:spLocks noChangeArrowheads="1"/>
          </p:cNvSpPr>
          <p:nvPr/>
        </p:nvSpPr>
        <p:spPr bwMode="auto">
          <a:xfrm>
            <a:off x="6694488" y="5129213"/>
            <a:ext cx="88900" cy="88900"/>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buFontTx/>
              <a:buNone/>
            </a:pPr>
            <a:endParaRPr lang="zh-TW" altLang="en-US" sz="2400">
              <a:solidFill>
                <a:srgbClr val="FFFFFF"/>
              </a:solidFill>
            </a:endParaRPr>
          </a:p>
        </p:txBody>
      </p:sp>
      <p:pic>
        <p:nvPicPr>
          <p:cNvPr id="16400" name="Picture 19" descr="KIAN SHEN">
            <a:extLst>
              <a:ext uri="{FF2B5EF4-FFF2-40B4-BE49-F238E27FC236}">
                <a16:creationId xmlns:a16="http://schemas.microsoft.com/office/drawing/2014/main" id="{B5ABF967-B354-19FB-E535-7F5F80B3850C}"/>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 y="7620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01" name="Oval 21">
            <a:extLst>
              <a:ext uri="{FF2B5EF4-FFF2-40B4-BE49-F238E27FC236}">
                <a16:creationId xmlns:a16="http://schemas.microsoft.com/office/drawing/2014/main" id="{C8874765-8975-FA5A-E364-A11E50F6F0AE}"/>
              </a:ext>
            </a:extLst>
          </p:cNvPr>
          <p:cNvSpPr>
            <a:spLocks noChangeArrowheads="1"/>
          </p:cNvSpPr>
          <p:nvPr/>
        </p:nvSpPr>
        <p:spPr bwMode="auto">
          <a:xfrm>
            <a:off x="5919788" y="4186238"/>
            <a:ext cx="93662" cy="90487"/>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buFontTx/>
              <a:buNone/>
            </a:pPr>
            <a:endParaRPr lang="zh-TW" altLang="en-US" sz="2400">
              <a:solidFill>
                <a:srgbClr val="FFFFFF"/>
              </a:solidFill>
            </a:endParaRPr>
          </a:p>
        </p:txBody>
      </p:sp>
      <p:sp>
        <p:nvSpPr>
          <p:cNvPr id="16402" name="Rectangle 22">
            <a:extLst>
              <a:ext uri="{FF2B5EF4-FFF2-40B4-BE49-F238E27FC236}">
                <a16:creationId xmlns:a16="http://schemas.microsoft.com/office/drawing/2014/main" id="{0B22665D-1FEC-3963-96D3-98E2919EC24C}"/>
              </a:ext>
            </a:extLst>
          </p:cNvPr>
          <p:cNvSpPr>
            <a:spLocks noChangeArrowheads="1"/>
          </p:cNvSpPr>
          <p:nvPr/>
        </p:nvSpPr>
        <p:spPr bwMode="auto">
          <a:xfrm>
            <a:off x="5402263" y="3846513"/>
            <a:ext cx="1193800" cy="323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defTabSz="762000">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defTabSz="76200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defTabSz="7620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defTabSz="7620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defTabSz="7620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spcBef>
                <a:spcPct val="50000"/>
              </a:spcBef>
              <a:buFontTx/>
              <a:buNone/>
            </a:pPr>
            <a:r>
              <a:rPr kumimoji="0" lang="en-US" altLang="zh-TW" sz="1500" dirty="0">
                <a:solidFill>
                  <a:srgbClr val="00FFFF"/>
                </a:solidFill>
                <a:latin typeface="微軟正黑體" panose="020B0604030504040204" pitchFamily="34" charset="-120"/>
                <a:ea typeface="微軟正黑體" panose="020B0604030504040204" pitchFamily="34" charset="-120"/>
              </a:rPr>
              <a:t>Xiangyang</a:t>
            </a:r>
          </a:p>
        </p:txBody>
      </p:sp>
      <p:sp>
        <p:nvSpPr>
          <p:cNvPr id="16403" name="AutoShape 13">
            <a:extLst>
              <a:ext uri="{FF2B5EF4-FFF2-40B4-BE49-F238E27FC236}">
                <a16:creationId xmlns:a16="http://schemas.microsoft.com/office/drawing/2014/main" id="{E5F4F757-A739-9E9C-A559-42D61F53C55B}"/>
              </a:ext>
            </a:extLst>
          </p:cNvPr>
          <p:cNvSpPr>
            <a:spLocks noChangeArrowheads="1"/>
          </p:cNvSpPr>
          <p:nvPr/>
        </p:nvSpPr>
        <p:spPr bwMode="auto">
          <a:xfrm>
            <a:off x="566738" y="1355725"/>
            <a:ext cx="2498725" cy="855663"/>
          </a:xfrm>
          <a:prstGeom prst="wedgeRoundRectCallout">
            <a:avLst>
              <a:gd name="adj1" fmla="val 148343"/>
              <a:gd name="adj2" fmla="val 247204"/>
              <a:gd name="adj3" fmla="val 16667"/>
            </a:avLst>
          </a:prstGeom>
          <a:noFill/>
          <a:ln w="15875">
            <a:solidFill>
              <a:schemeClr val="folHlink"/>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FontTx/>
              <a:buNone/>
            </a:pPr>
            <a:r>
              <a:rPr lang="en-US" altLang="zh-TW" sz="1600" dirty="0">
                <a:latin typeface="微軟正黑體" panose="020B0604030504040204" pitchFamily="34" charset="-120"/>
                <a:ea typeface="微軟正黑體" panose="020B0604030504040204" pitchFamily="34" charset="-120"/>
              </a:rPr>
              <a:t>Xiangyang</a:t>
            </a:r>
          </a:p>
          <a:p>
            <a:pPr algn="ctr" eaLnBrk="1" hangingPunct="1">
              <a:lnSpc>
                <a:spcPct val="90000"/>
              </a:lnSpc>
              <a:spcBef>
                <a:spcPct val="0"/>
              </a:spcBef>
              <a:buFontTx/>
              <a:buNone/>
            </a:pPr>
            <a:r>
              <a:rPr lang="en-US" altLang="zh-TW" sz="1600" dirty="0">
                <a:latin typeface="微軟正黑體" panose="020B0604030504040204" pitchFamily="34" charset="-120"/>
                <a:ea typeface="微軟正黑體" panose="020B0604030504040204" pitchFamily="34" charset="-120"/>
              </a:rPr>
              <a:t>NTN-</a:t>
            </a:r>
            <a:r>
              <a:rPr lang="en-US" altLang="zh-TW" sz="1600" dirty="0" err="1">
                <a:latin typeface="微軟正黑體" panose="020B0604030504040204" pitchFamily="34" charset="-120"/>
                <a:ea typeface="微軟正黑體" panose="020B0604030504040204" pitchFamily="34" charset="-120"/>
              </a:rPr>
              <a:t>Yulon</a:t>
            </a:r>
            <a:r>
              <a:rPr lang="en-US" altLang="zh-TW" sz="1600" dirty="0">
                <a:latin typeface="微軟正黑體" panose="020B0604030504040204" pitchFamily="34" charset="-120"/>
                <a:ea typeface="微軟正黑體" panose="020B0604030504040204" pitchFamily="34" charset="-120"/>
              </a:rPr>
              <a:t> </a:t>
            </a:r>
          </a:p>
          <a:p>
            <a:pPr algn="ctr" eaLnBrk="1" hangingPunct="1">
              <a:lnSpc>
                <a:spcPct val="90000"/>
              </a:lnSpc>
              <a:spcBef>
                <a:spcPct val="0"/>
              </a:spcBef>
              <a:buFontTx/>
              <a:buNone/>
            </a:pPr>
            <a:r>
              <a:rPr lang="en-US" altLang="zh-TW" sz="1600" dirty="0">
                <a:latin typeface="微軟正黑體" panose="020B0604030504040204" pitchFamily="34" charset="-120"/>
                <a:ea typeface="微軟正黑體" panose="020B0604030504040204" pitchFamily="34" charset="-120"/>
              </a:rPr>
              <a:t>Drivetrain Co., Ltd</a:t>
            </a:r>
            <a:endParaRPr lang="zh-TW" altLang="en-US" sz="1600" b="0" dirty="0">
              <a:solidFill>
                <a:srgbClr val="6666FF"/>
              </a:solidFill>
              <a:latin typeface="微軟正黑體" panose="020B0604030504040204" pitchFamily="34" charset="-120"/>
              <a:ea typeface="微軟正黑體" panose="020B0604030504040204" pitchFamily="34" charset="-120"/>
            </a:endParaRPr>
          </a:p>
        </p:txBody>
      </p:sp>
      <p:grpSp>
        <p:nvGrpSpPr>
          <p:cNvPr id="16404" name="Group 7">
            <a:extLst>
              <a:ext uri="{FF2B5EF4-FFF2-40B4-BE49-F238E27FC236}">
                <a16:creationId xmlns:a16="http://schemas.microsoft.com/office/drawing/2014/main" id="{833D04C7-1E57-FEC3-D9AC-5A54C1C78194}"/>
              </a:ext>
            </a:extLst>
          </p:cNvPr>
          <p:cNvGrpSpPr>
            <a:grpSpLocks/>
          </p:cNvGrpSpPr>
          <p:nvPr/>
        </p:nvGrpSpPr>
        <p:grpSpPr bwMode="auto">
          <a:xfrm>
            <a:off x="95250" y="1108075"/>
            <a:ext cx="9582150" cy="131763"/>
            <a:chOff x="0" y="756"/>
            <a:chExt cx="5764" cy="114"/>
          </a:xfrm>
        </p:grpSpPr>
        <p:sp>
          <p:nvSpPr>
            <p:cNvPr id="3" name="Rectangle 8">
              <a:extLst>
                <a:ext uri="{FF2B5EF4-FFF2-40B4-BE49-F238E27FC236}">
                  <a16:creationId xmlns:a16="http://schemas.microsoft.com/office/drawing/2014/main" id="{24FBE1C7-008D-568A-9E4D-D058BEB73656}"/>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16406" name="Rectangle 9">
              <a:extLst>
                <a:ext uri="{FF2B5EF4-FFF2-40B4-BE49-F238E27FC236}">
                  <a16:creationId xmlns:a16="http://schemas.microsoft.com/office/drawing/2014/main" id="{9EBFE240-698D-5AE2-0831-533308DA757B}"/>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6407" name="Rectangle 10">
              <a:extLst>
                <a:ext uri="{FF2B5EF4-FFF2-40B4-BE49-F238E27FC236}">
                  <a16:creationId xmlns:a16="http://schemas.microsoft.com/office/drawing/2014/main" id="{BA47ADC4-349B-54CF-2F14-4D6970115DDC}"/>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6408" name="Rectangle 11">
              <a:extLst>
                <a:ext uri="{FF2B5EF4-FFF2-40B4-BE49-F238E27FC236}">
                  <a16:creationId xmlns:a16="http://schemas.microsoft.com/office/drawing/2014/main" id="{1E839C9B-F043-63F6-8280-282DD14E0CB1}"/>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6409" name="Rectangle 12">
              <a:extLst>
                <a:ext uri="{FF2B5EF4-FFF2-40B4-BE49-F238E27FC236}">
                  <a16:creationId xmlns:a16="http://schemas.microsoft.com/office/drawing/2014/main" id="{32EB6A30-264F-717A-AF21-5AA094B5C261}"/>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6410" name="Rectangle 13">
              <a:extLst>
                <a:ext uri="{FF2B5EF4-FFF2-40B4-BE49-F238E27FC236}">
                  <a16:creationId xmlns:a16="http://schemas.microsoft.com/office/drawing/2014/main" id="{FB930212-E4A9-DE46-D66D-683157177140}"/>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6411" name="Rectangle 14">
              <a:extLst>
                <a:ext uri="{FF2B5EF4-FFF2-40B4-BE49-F238E27FC236}">
                  <a16:creationId xmlns:a16="http://schemas.microsoft.com/office/drawing/2014/main" id="{EC193C8E-3D93-4C90-8D9F-18CFD3E2CF9B}"/>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6412" name="Rectangle 15">
              <a:extLst>
                <a:ext uri="{FF2B5EF4-FFF2-40B4-BE49-F238E27FC236}">
                  <a16:creationId xmlns:a16="http://schemas.microsoft.com/office/drawing/2014/main" id="{33CBAD0E-3B61-9F91-3456-ED5D70BB1E56}"/>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6413" name="Rectangle 16">
              <a:extLst>
                <a:ext uri="{FF2B5EF4-FFF2-40B4-BE49-F238E27FC236}">
                  <a16:creationId xmlns:a16="http://schemas.microsoft.com/office/drawing/2014/main" id="{4401F8B2-1050-4ED2-FE78-4FFA668E9800}"/>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6414" name="Rectangle 17">
              <a:extLst>
                <a:ext uri="{FF2B5EF4-FFF2-40B4-BE49-F238E27FC236}">
                  <a16:creationId xmlns:a16="http://schemas.microsoft.com/office/drawing/2014/main" id="{A2F4B10A-6132-5680-9554-A4F0B9B2A833}"/>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6415" name="Rectangle 18">
              <a:extLst>
                <a:ext uri="{FF2B5EF4-FFF2-40B4-BE49-F238E27FC236}">
                  <a16:creationId xmlns:a16="http://schemas.microsoft.com/office/drawing/2014/main" id="{CABB2F6F-C02B-66C0-66D7-327B0D9C52B6}"/>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6416" name="Rectangle 19">
              <a:extLst>
                <a:ext uri="{FF2B5EF4-FFF2-40B4-BE49-F238E27FC236}">
                  <a16:creationId xmlns:a16="http://schemas.microsoft.com/office/drawing/2014/main" id="{9E630DFF-7B2D-57E0-AEBA-914C1C5A60C0}"/>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sp>
          <p:nvSpPr>
            <p:cNvPr id="16417" name="Rectangle 20">
              <a:extLst>
                <a:ext uri="{FF2B5EF4-FFF2-40B4-BE49-F238E27FC236}">
                  <a16:creationId xmlns:a16="http://schemas.microsoft.com/office/drawing/2014/main" id="{1364E9ED-07CB-6F19-6A52-1D4D26BCF7D3}"/>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28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24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Char char="»"/>
                <a:defRPr kumimoji="1" sz="20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FontTx/>
                <a:buNone/>
              </a:pPr>
              <a:endParaRPr lang="zh-TW" altLang="en-US" sz="1400">
                <a:latin typeface="Arial" panose="020B0604020202020204" pitchFamily="34" charset="0"/>
              </a:endParaRPr>
            </a:p>
          </p:txBody>
        </p:sp>
      </p:grpSp>
    </p:spTree>
  </p:cSld>
  <p:clrMapOvr>
    <a:masterClrMapping/>
  </p:clrMapOvr>
  <p:transition advTm="10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投影片編號版面配置區 1">
            <a:extLst>
              <a:ext uri="{FF2B5EF4-FFF2-40B4-BE49-F238E27FC236}">
                <a16:creationId xmlns:a16="http://schemas.microsoft.com/office/drawing/2014/main" id="{06B70556-D5D5-7969-C339-FB1FBCAD4EC4}"/>
              </a:ext>
            </a:extLst>
          </p:cNvPr>
          <p:cNvSpPr>
            <a:spLocks noGrp="1"/>
          </p:cNvSpPr>
          <p:nvPr>
            <p:ph type="sldNum" sz="quarter" idx="12"/>
          </p:nvPr>
        </p:nvSpPr>
        <p:spPr bwMode="auto">
          <a:xfrm>
            <a:off x="9350375" y="6596743"/>
            <a:ext cx="555625" cy="26125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09CAFAF9-71B7-4A1D-83AD-D56594C3557C}" type="slidenum">
              <a:rPr kumimoji="0" lang="zh-TW" altLang="en-US" sz="1400" smtClean="0">
                <a:solidFill>
                  <a:schemeClr val="tx1"/>
                </a:solidFill>
                <a:latin typeface="Times New Roman" panose="02020603050405020304" pitchFamily="18" charset="0"/>
              </a:rPr>
              <a:pPr>
                <a:spcBef>
                  <a:spcPct val="0"/>
                </a:spcBef>
                <a:buClrTx/>
                <a:buSzTx/>
                <a:buFontTx/>
                <a:buNone/>
              </a:pPr>
              <a:t>8</a:t>
            </a:fld>
            <a:endParaRPr kumimoji="0" lang="en-US" altLang="zh-TW" sz="1400" dirty="0">
              <a:solidFill>
                <a:schemeClr val="tx1"/>
              </a:solidFill>
              <a:latin typeface="Times New Roman" panose="02020603050405020304" pitchFamily="18" charset="0"/>
            </a:endParaRPr>
          </a:p>
        </p:txBody>
      </p:sp>
      <p:sp>
        <p:nvSpPr>
          <p:cNvPr id="20483" name="Text Box 3">
            <a:extLst>
              <a:ext uri="{FF2B5EF4-FFF2-40B4-BE49-F238E27FC236}">
                <a16:creationId xmlns:a16="http://schemas.microsoft.com/office/drawing/2014/main" id="{49EB753E-0A50-31C9-D009-437AF2E6631A}"/>
              </a:ext>
            </a:extLst>
          </p:cNvPr>
          <p:cNvSpPr txBox="1">
            <a:spLocks noChangeArrowheads="1"/>
          </p:cNvSpPr>
          <p:nvPr/>
        </p:nvSpPr>
        <p:spPr bwMode="auto">
          <a:xfrm>
            <a:off x="0" y="2422525"/>
            <a:ext cx="9906000" cy="1323975"/>
          </a:xfrm>
          <a:prstGeom prst="rect">
            <a:avLst/>
          </a:prstGeom>
          <a:noFill/>
          <a:ln>
            <a:noFill/>
          </a:ln>
        </p:spPr>
        <p:txBody>
          <a:bodyPr>
            <a:spAutoFit/>
          </a:bodyPr>
          <a:lstStyle>
            <a:lvl1pPr eaLnBrk="0" hangingPunct="0">
              <a:defRPr kumimoji="1" sz="2400" b="1">
                <a:solidFill>
                  <a:srgbClr val="FFFFFF"/>
                </a:solidFill>
                <a:latin typeface="Times New Roman" pitchFamily="18" charset="0"/>
                <a:ea typeface="新細明體" pitchFamily="18" charset="-120"/>
              </a:defRPr>
            </a:lvl1pPr>
            <a:lvl2pPr marL="742950" indent="-285750" eaLnBrk="0" hangingPunct="0">
              <a:defRPr kumimoji="1" sz="2400" b="1">
                <a:solidFill>
                  <a:srgbClr val="FFFFFF"/>
                </a:solidFill>
                <a:latin typeface="Times New Roman" pitchFamily="18" charset="0"/>
                <a:ea typeface="新細明體" pitchFamily="18" charset="-120"/>
              </a:defRPr>
            </a:lvl2pPr>
            <a:lvl3pPr marL="1143000" indent="-228600" eaLnBrk="0" hangingPunct="0">
              <a:defRPr kumimoji="1" sz="2400" b="1">
                <a:solidFill>
                  <a:srgbClr val="FFFFFF"/>
                </a:solidFill>
                <a:latin typeface="Times New Roman" pitchFamily="18" charset="0"/>
                <a:ea typeface="新細明體" pitchFamily="18" charset="-120"/>
              </a:defRPr>
            </a:lvl3pPr>
            <a:lvl4pPr marL="1600200" indent="-228600" eaLnBrk="0" hangingPunct="0">
              <a:defRPr kumimoji="1" sz="2400" b="1">
                <a:solidFill>
                  <a:srgbClr val="FFFFFF"/>
                </a:solidFill>
                <a:latin typeface="Times New Roman" pitchFamily="18" charset="0"/>
                <a:ea typeface="新細明體" pitchFamily="18" charset="-120"/>
              </a:defRPr>
            </a:lvl4pPr>
            <a:lvl5pPr marL="2057400" indent="-228600" eaLnBrk="0" hangingPunct="0">
              <a:defRPr kumimoji="1" sz="2400" b="1">
                <a:solidFill>
                  <a:srgbClr val="FFFFFF"/>
                </a:solidFill>
                <a:latin typeface="Times New Roman" pitchFamily="18" charset="0"/>
                <a:ea typeface="新細明體" pitchFamily="18" charset="-120"/>
              </a:defRPr>
            </a:lvl5pPr>
            <a:lvl6pPr marL="25146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6pPr>
            <a:lvl7pPr marL="29718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7pPr>
            <a:lvl8pPr marL="34290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8pPr>
            <a:lvl9pPr marL="3886200" indent="-228600" eaLnBrk="0" fontAlgn="base" hangingPunct="0">
              <a:spcBef>
                <a:spcPct val="0"/>
              </a:spcBef>
              <a:spcAft>
                <a:spcPct val="0"/>
              </a:spcAft>
              <a:defRPr kumimoji="1" sz="2400" b="1">
                <a:solidFill>
                  <a:srgbClr val="FFFFFF"/>
                </a:solidFill>
                <a:latin typeface="Times New Roman" pitchFamily="18" charset="0"/>
                <a:ea typeface="新細明體" pitchFamily="18" charset="-120"/>
              </a:defRPr>
            </a:lvl9pPr>
          </a:lstStyle>
          <a:p>
            <a:pPr algn="ctr" eaLnBrk="1" hangingPunct="1">
              <a:spcBef>
                <a:spcPts val="0"/>
              </a:spcBef>
              <a:buClr>
                <a:srgbClr val="CC0000"/>
              </a:buClr>
              <a:buFont typeface="Monotype Sorts"/>
              <a:buNone/>
              <a:defRPr/>
            </a:pPr>
            <a:r>
              <a:rPr lang="en-US" altLang="zh-TW" sz="4000" dirty="0">
                <a:solidFill>
                  <a:srgbClr val="000066"/>
                </a:solidFill>
                <a:latin typeface="+mj-ea"/>
                <a:ea typeface="+mj-ea"/>
              </a:rPr>
              <a:t>Operating Performance - </a:t>
            </a:r>
          </a:p>
          <a:p>
            <a:pPr algn="ctr" eaLnBrk="1" hangingPunct="1">
              <a:spcBef>
                <a:spcPts val="0"/>
              </a:spcBef>
              <a:buClr>
                <a:srgbClr val="CC0000"/>
              </a:buClr>
              <a:buFont typeface="Monotype Sorts"/>
              <a:buNone/>
              <a:defRPr/>
            </a:pPr>
            <a:r>
              <a:rPr lang="en-US" altLang="zh-TW" sz="4000" dirty="0" err="1">
                <a:solidFill>
                  <a:srgbClr val="000066"/>
                </a:solidFill>
                <a:latin typeface="+mj-ea"/>
                <a:ea typeface="+mj-ea"/>
              </a:rPr>
              <a:t>Kian</a:t>
            </a:r>
            <a:r>
              <a:rPr lang="en-US" altLang="zh-TW" sz="4000" dirty="0">
                <a:solidFill>
                  <a:srgbClr val="000066"/>
                </a:solidFill>
                <a:latin typeface="+mj-ea"/>
                <a:ea typeface="+mj-ea"/>
              </a:rPr>
              <a:t> </a:t>
            </a:r>
            <a:r>
              <a:rPr lang="en-US" altLang="zh-TW" sz="4000" dirty="0" err="1">
                <a:solidFill>
                  <a:srgbClr val="000066"/>
                </a:solidFill>
                <a:latin typeface="+mj-ea"/>
                <a:ea typeface="+mj-ea"/>
              </a:rPr>
              <a:t>Shen</a:t>
            </a:r>
            <a:r>
              <a:rPr lang="en-US" altLang="zh-TW" sz="4000" dirty="0">
                <a:solidFill>
                  <a:srgbClr val="000066"/>
                </a:solidFill>
                <a:latin typeface="+mj-ea"/>
                <a:ea typeface="+mj-ea"/>
              </a:rPr>
              <a:t> Co.</a:t>
            </a:r>
            <a:endParaRPr lang="zh-TW" altLang="en-US" sz="4000" dirty="0">
              <a:solidFill>
                <a:srgbClr val="000066"/>
              </a:solidFill>
              <a:latin typeface="+mj-ea"/>
              <a:ea typeface="+mj-ea"/>
            </a:endParaRP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CFFF6-2677-9F1A-EE53-8E0E2F7A4717}"/>
            </a:ext>
          </a:extLst>
        </p:cNvPr>
        <p:cNvGrpSpPr/>
        <p:nvPr/>
      </p:nvGrpSpPr>
      <p:grpSpPr>
        <a:xfrm>
          <a:off x="0" y="0"/>
          <a:ext cx="0" cy="0"/>
          <a:chOff x="0" y="0"/>
          <a:chExt cx="0" cy="0"/>
        </a:xfrm>
      </p:grpSpPr>
      <p:sp>
        <p:nvSpPr>
          <p:cNvPr id="23554" name="Rectangle 2">
            <a:extLst>
              <a:ext uri="{FF2B5EF4-FFF2-40B4-BE49-F238E27FC236}">
                <a16:creationId xmlns:a16="http://schemas.microsoft.com/office/drawing/2014/main" id="{FD3A7F63-10FE-5780-6380-881F10F0FC2B}"/>
              </a:ext>
            </a:extLst>
          </p:cNvPr>
          <p:cNvSpPr>
            <a:spLocks noGrp="1" noChangeArrowheads="1"/>
          </p:cNvSpPr>
          <p:nvPr>
            <p:ph type="title"/>
          </p:nvPr>
        </p:nvSpPr>
        <p:spPr/>
        <p:txBody>
          <a:bodyPr rtlCol="0">
            <a:normAutofit fontScale="90000"/>
          </a:bodyPr>
          <a:lstStyle/>
          <a:p>
            <a:pPr eaLnBrk="1" fontAlgn="auto" hangingPunct="1">
              <a:spcAft>
                <a:spcPts val="0"/>
              </a:spcAft>
              <a:defRPr/>
            </a:pPr>
            <a:br>
              <a:rPr lang="en-US" altLang="zh-TW" sz="4000">
                <a:latin typeface="標楷體" panose="03000509000000000000" pitchFamily="65" charset="-120"/>
                <a:ea typeface="標楷體" panose="03000509000000000000" pitchFamily="65" charset="-120"/>
              </a:rPr>
            </a:br>
            <a:endParaRPr lang="zh-TW" altLang="en-US" sz="4000">
              <a:latin typeface="標楷體" panose="03000509000000000000" pitchFamily="65" charset="-120"/>
              <a:ea typeface="標楷體" panose="03000509000000000000" pitchFamily="65" charset="-120"/>
            </a:endParaRPr>
          </a:p>
        </p:txBody>
      </p:sp>
      <p:sp>
        <p:nvSpPr>
          <p:cNvPr id="2" name="投影片編號版面配置區 1">
            <a:extLst>
              <a:ext uri="{FF2B5EF4-FFF2-40B4-BE49-F238E27FC236}">
                <a16:creationId xmlns:a16="http://schemas.microsoft.com/office/drawing/2014/main" id="{4E599149-40D3-30EB-E733-814B5E2FADB3}"/>
              </a:ext>
            </a:extLst>
          </p:cNvPr>
          <p:cNvSpPr>
            <a:spLocks noGrp="1"/>
          </p:cNvSpPr>
          <p:nvPr>
            <p:ph type="sldNum" sz="quarter" idx="12"/>
          </p:nvPr>
        </p:nvSpPr>
        <p:spPr/>
        <p:txBody>
          <a:bodyPr/>
          <a:lstStyle/>
          <a:p>
            <a:pPr>
              <a:defRPr/>
            </a:pPr>
            <a:endParaRPr lang="zh-TW" altLang="en-US"/>
          </a:p>
          <a:p>
            <a:pPr>
              <a:defRPr/>
            </a:pPr>
            <a:fld id="{CE53763B-1A91-4D7D-B3BE-463D6346A948}" type="slidenum">
              <a:rPr lang="zh-TW" altLang="en-US" smtClean="0"/>
              <a:pPr>
                <a:defRPr/>
              </a:pPr>
              <a:t>9</a:t>
            </a:fld>
            <a:endParaRPr lang="en-US" altLang="zh-TW"/>
          </a:p>
        </p:txBody>
      </p:sp>
      <p:pic>
        <p:nvPicPr>
          <p:cNvPr id="29701" name="Picture 4" descr="KIAN SHEN">
            <a:extLst>
              <a:ext uri="{FF2B5EF4-FFF2-40B4-BE49-F238E27FC236}">
                <a16:creationId xmlns:a16="http://schemas.microsoft.com/office/drawing/2014/main" id="{6156253F-0960-3038-8BFE-B3099CEE7C6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 y="76200"/>
            <a:ext cx="173990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9812" name="Group 7">
            <a:extLst>
              <a:ext uri="{FF2B5EF4-FFF2-40B4-BE49-F238E27FC236}">
                <a16:creationId xmlns:a16="http://schemas.microsoft.com/office/drawing/2014/main" id="{31A844A2-88B7-E1EE-52CA-243969B15C84}"/>
              </a:ext>
            </a:extLst>
          </p:cNvPr>
          <p:cNvGrpSpPr>
            <a:grpSpLocks/>
          </p:cNvGrpSpPr>
          <p:nvPr/>
        </p:nvGrpSpPr>
        <p:grpSpPr bwMode="auto">
          <a:xfrm>
            <a:off x="161925" y="1084263"/>
            <a:ext cx="9582150" cy="131762"/>
            <a:chOff x="0" y="756"/>
            <a:chExt cx="5764" cy="114"/>
          </a:xfrm>
        </p:grpSpPr>
        <p:sp>
          <p:nvSpPr>
            <p:cNvPr id="3" name="Rectangle 8">
              <a:extLst>
                <a:ext uri="{FF2B5EF4-FFF2-40B4-BE49-F238E27FC236}">
                  <a16:creationId xmlns:a16="http://schemas.microsoft.com/office/drawing/2014/main" id="{8756BF08-5734-93F2-01B8-384D9F47E5FE}"/>
                </a:ext>
              </a:extLst>
            </p:cNvPr>
            <p:cNvSpPr>
              <a:spLocks noChangeArrowheads="1"/>
            </p:cNvSpPr>
            <p:nvPr/>
          </p:nvSpPr>
          <p:spPr bwMode="auto">
            <a:xfrm>
              <a:off x="0" y="756"/>
              <a:ext cx="5764" cy="114"/>
            </a:xfrm>
            <a:prstGeom prst="rect">
              <a:avLst/>
            </a:prstGeom>
            <a:gradFill rotWithShape="1">
              <a:gsLst>
                <a:gs pos="0">
                  <a:srgbClr val="0033CC"/>
                </a:gs>
                <a:gs pos="100000">
                  <a:srgbClr val="000066"/>
                </a:gs>
              </a:gsLst>
              <a:lin ang="0" scaled="1"/>
            </a:gradFill>
            <a:ln w="9525">
              <a:noFill/>
              <a:miter lim="800000"/>
              <a:headEnd/>
              <a:tailEnd/>
            </a:ln>
            <a:effectLst/>
          </p:spPr>
          <p:txBody>
            <a:bodyPr wrap="none" anchor="ctr"/>
            <a:lstStyle/>
            <a:p>
              <a:pPr algn="r" eaLnBrk="1" fontAlgn="auto" hangingPunct="1">
                <a:lnSpc>
                  <a:spcPct val="78000"/>
                </a:lnSpc>
                <a:spcBef>
                  <a:spcPts val="0"/>
                </a:spcBef>
                <a:spcAft>
                  <a:spcPts val="0"/>
                </a:spcAft>
                <a:defRPr/>
              </a:pPr>
              <a:endParaRPr lang="zh-TW" altLang="en-US" sz="1500" dirty="0">
                <a:solidFill>
                  <a:schemeClr val="bg1"/>
                </a:solidFill>
                <a:effectLst>
                  <a:outerShdw blurRad="38100" dist="38100" dir="2700000" algn="tl">
                    <a:srgbClr val="000000"/>
                  </a:outerShdw>
                </a:effectLst>
                <a:latin typeface="Arial" charset="0"/>
                <a:ea typeface="標楷體" pitchFamily="65" charset="-120"/>
              </a:endParaRPr>
            </a:p>
          </p:txBody>
        </p:sp>
        <p:sp>
          <p:nvSpPr>
            <p:cNvPr id="29814" name="Rectangle 9">
              <a:extLst>
                <a:ext uri="{FF2B5EF4-FFF2-40B4-BE49-F238E27FC236}">
                  <a16:creationId xmlns:a16="http://schemas.microsoft.com/office/drawing/2014/main" id="{E735CC45-9C01-7385-07FB-52E72ED3C8BA}"/>
                </a:ext>
              </a:extLst>
            </p:cNvPr>
            <p:cNvSpPr>
              <a:spLocks noChangeArrowheads="1"/>
            </p:cNvSpPr>
            <p:nvPr/>
          </p:nvSpPr>
          <p:spPr bwMode="auto">
            <a:xfrm>
              <a:off x="79" y="757"/>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kumimoji="1" lang="zh-TW" altLang="en-US" sz="1400">
                <a:latin typeface="Arial" panose="020B0604020202020204" pitchFamily="34" charset="0"/>
              </a:endParaRPr>
            </a:p>
          </p:txBody>
        </p:sp>
        <p:sp>
          <p:nvSpPr>
            <p:cNvPr id="29815" name="Rectangle 10">
              <a:extLst>
                <a:ext uri="{FF2B5EF4-FFF2-40B4-BE49-F238E27FC236}">
                  <a16:creationId xmlns:a16="http://schemas.microsoft.com/office/drawing/2014/main" id="{D5F76E36-3D7B-922D-E542-1680ADC92C82}"/>
                </a:ext>
              </a:extLst>
            </p:cNvPr>
            <p:cNvSpPr>
              <a:spLocks noChangeArrowheads="1"/>
            </p:cNvSpPr>
            <p:nvPr/>
          </p:nvSpPr>
          <p:spPr bwMode="auto">
            <a:xfrm>
              <a:off x="138" y="814"/>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kumimoji="1" lang="zh-TW" altLang="en-US" sz="1400">
                <a:latin typeface="Arial" panose="020B0604020202020204" pitchFamily="34" charset="0"/>
              </a:endParaRPr>
            </a:p>
          </p:txBody>
        </p:sp>
        <p:sp>
          <p:nvSpPr>
            <p:cNvPr id="29816" name="Rectangle 11">
              <a:extLst>
                <a:ext uri="{FF2B5EF4-FFF2-40B4-BE49-F238E27FC236}">
                  <a16:creationId xmlns:a16="http://schemas.microsoft.com/office/drawing/2014/main" id="{180DDBBD-D8DA-C465-6911-79E043E7BFBF}"/>
                </a:ext>
              </a:extLst>
            </p:cNvPr>
            <p:cNvSpPr>
              <a:spLocks noChangeArrowheads="1"/>
            </p:cNvSpPr>
            <p:nvPr/>
          </p:nvSpPr>
          <p:spPr bwMode="auto">
            <a:xfrm>
              <a:off x="200" y="757"/>
              <a:ext cx="56" cy="54"/>
            </a:xfrm>
            <a:prstGeom prst="rect">
              <a:avLst/>
            </a:prstGeom>
            <a:solidFill>
              <a:srgbClr val="CC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kumimoji="1" lang="zh-TW" altLang="en-US" sz="1400">
                <a:latin typeface="Arial" panose="020B0604020202020204" pitchFamily="34" charset="0"/>
              </a:endParaRPr>
            </a:p>
          </p:txBody>
        </p:sp>
        <p:sp>
          <p:nvSpPr>
            <p:cNvPr id="29817" name="Rectangle 12">
              <a:extLst>
                <a:ext uri="{FF2B5EF4-FFF2-40B4-BE49-F238E27FC236}">
                  <a16:creationId xmlns:a16="http://schemas.microsoft.com/office/drawing/2014/main" id="{3E8BD855-A6BE-CD02-1CEF-C4225FD7E702}"/>
                </a:ext>
              </a:extLst>
            </p:cNvPr>
            <p:cNvSpPr>
              <a:spLocks noChangeArrowheads="1"/>
            </p:cNvSpPr>
            <p:nvPr/>
          </p:nvSpPr>
          <p:spPr bwMode="auto">
            <a:xfrm>
              <a:off x="259" y="814"/>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kumimoji="1" lang="zh-TW" altLang="en-US" sz="1400">
                <a:latin typeface="Arial" panose="020B0604020202020204" pitchFamily="34" charset="0"/>
              </a:endParaRPr>
            </a:p>
          </p:txBody>
        </p:sp>
        <p:sp>
          <p:nvSpPr>
            <p:cNvPr id="29818" name="Rectangle 13">
              <a:extLst>
                <a:ext uri="{FF2B5EF4-FFF2-40B4-BE49-F238E27FC236}">
                  <a16:creationId xmlns:a16="http://schemas.microsoft.com/office/drawing/2014/main" id="{F0FD87E9-69D0-7F99-CA4F-A9433C7B0DF7}"/>
                </a:ext>
              </a:extLst>
            </p:cNvPr>
            <p:cNvSpPr>
              <a:spLocks noChangeArrowheads="1"/>
            </p:cNvSpPr>
            <p:nvPr/>
          </p:nvSpPr>
          <p:spPr bwMode="auto">
            <a:xfrm>
              <a:off x="433" y="757"/>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kumimoji="1" lang="zh-TW" altLang="en-US" sz="1400">
                <a:latin typeface="Arial" panose="020B0604020202020204" pitchFamily="34" charset="0"/>
              </a:endParaRPr>
            </a:p>
          </p:txBody>
        </p:sp>
        <p:sp>
          <p:nvSpPr>
            <p:cNvPr id="29819" name="Rectangle 14">
              <a:extLst>
                <a:ext uri="{FF2B5EF4-FFF2-40B4-BE49-F238E27FC236}">
                  <a16:creationId xmlns:a16="http://schemas.microsoft.com/office/drawing/2014/main" id="{B1D1FD55-9BF9-A77C-92CC-2429B16CF739}"/>
                </a:ext>
              </a:extLst>
            </p:cNvPr>
            <p:cNvSpPr>
              <a:spLocks noChangeArrowheads="1"/>
            </p:cNvSpPr>
            <p:nvPr/>
          </p:nvSpPr>
          <p:spPr bwMode="auto">
            <a:xfrm>
              <a:off x="492" y="814"/>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kumimoji="1" lang="zh-TW" altLang="en-US" sz="1400">
                <a:latin typeface="Arial" panose="020B0604020202020204" pitchFamily="34" charset="0"/>
              </a:endParaRPr>
            </a:p>
          </p:txBody>
        </p:sp>
        <p:sp>
          <p:nvSpPr>
            <p:cNvPr id="29820" name="Rectangle 15">
              <a:extLst>
                <a:ext uri="{FF2B5EF4-FFF2-40B4-BE49-F238E27FC236}">
                  <a16:creationId xmlns:a16="http://schemas.microsoft.com/office/drawing/2014/main" id="{2F08EF26-4AF2-3903-E777-B381D37BC81B}"/>
                </a:ext>
              </a:extLst>
            </p:cNvPr>
            <p:cNvSpPr>
              <a:spLocks noChangeArrowheads="1"/>
            </p:cNvSpPr>
            <p:nvPr/>
          </p:nvSpPr>
          <p:spPr bwMode="auto">
            <a:xfrm>
              <a:off x="315" y="757"/>
              <a:ext cx="56" cy="54"/>
            </a:xfrm>
            <a:prstGeom prst="rect">
              <a:avLst/>
            </a:prstGeom>
            <a:solidFill>
              <a:srgbClr val="99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kumimoji="1" lang="zh-TW" altLang="en-US" sz="1400">
                <a:latin typeface="Arial" panose="020B0604020202020204" pitchFamily="34" charset="0"/>
              </a:endParaRPr>
            </a:p>
          </p:txBody>
        </p:sp>
        <p:sp>
          <p:nvSpPr>
            <p:cNvPr id="29821" name="Rectangle 16">
              <a:extLst>
                <a:ext uri="{FF2B5EF4-FFF2-40B4-BE49-F238E27FC236}">
                  <a16:creationId xmlns:a16="http://schemas.microsoft.com/office/drawing/2014/main" id="{2C407E38-0C6B-CCDF-6C1C-8F414B563225}"/>
                </a:ext>
              </a:extLst>
            </p:cNvPr>
            <p:cNvSpPr>
              <a:spLocks noChangeArrowheads="1"/>
            </p:cNvSpPr>
            <p:nvPr/>
          </p:nvSpPr>
          <p:spPr bwMode="auto">
            <a:xfrm>
              <a:off x="374" y="814"/>
              <a:ext cx="56" cy="54"/>
            </a:xfrm>
            <a:prstGeom prst="rect">
              <a:avLst/>
            </a:prstGeom>
            <a:solidFill>
              <a:srgbClr val="66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kumimoji="1" lang="zh-TW" altLang="en-US" sz="1400">
                <a:latin typeface="Arial" panose="020B0604020202020204" pitchFamily="34" charset="0"/>
              </a:endParaRPr>
            </a:p>
          </p:txBody>
        </p:sp>
        <p:sp>
          <p:nvSpPr>
            <p:cNvPr id="29822" name="Rectangle 17">
              <a:extLst>
                <a:ext uri="{FF2B5EF4-FFF2-40B4-BE49-F238E27FC236}">
                  <a16:creationId xmlns:a16="http://schemas.microsoft.com/office/drawing/2014/main" id="{3BCC8E31-8861-EC73-5F22-BCA529E6BACF}"/>
                </a:ext>
              </a:extLst>
            </p:cNvPr>
            <p:cNvSpPr>
              <a:spLocks noChangeArrowheads="1"/>
            </p:cNvSpPr>
            <p:nvPr/>
          </p:nvSpPr>
          <p:spPr bwMode="auto">
            <a:xfrm>
              <a:off x="550" y="758"/>
              <a:ext cx="56" cy="54"/>
            </a:xfrm>
            <a:prstGeom prst="rect">
              <a:avLst/>
            </a:prstGeom>
            <a:solidFill>
              <a:srgbClr val="33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kumimoji="1" lang="zh-TW" altLang="en-US" sz="1400">
                <a:latin typeface="Arial" panose="020B0604020202020204" pitchFamily="34" charset="0"/>
              </a:endParaRPr>
            </a:p>
          </p:txBody>
        </p:sp>
        <p:sp>
          <p:nvSpPr>
            <p:cNvPr id="29823" name="Rectangle 18">
              <a:extLst>
                <a:ext uri="{FF2B5EF4-FFF2-40B4-BE49-F238E27FC236}">
                  <a16:creationId xmlns:a16="http://schemas.microsoft.com/office/drawing/2014/main" id="{F757EE6B-A2B6-1627-78AA-454E7695ABCB}"/>
                </a:ext>
              </a:extLst>
            </p:cNvPr>
            <p:cNvSpPr>
              <a:spLocks noChangeArrowheads="1"/>
            </p:cNvSpPr>
            <p:nvPr/>
          </p:nvSpPr>
          <p:spPr bwMode="auto">
            <a:xfrm>
              <a:off x="609" y="813"/>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kumimoji="1" lang="zh-TW" altLang="en-US" sz="1400">
                <a:latin typeface="Arial" panose="020B0604020202020204" pitchFamily="34" charset="0"/>
              </a:endParaRPr>
            </a:p>
          </p:txBody>
        </p:sp>
        <p:sp>
          <p:nvSpPr>
            <p:cNvPr id="29824" name="Rectangle 19">
              <a:extLst>
                <a:ext uri="{FF2B5EF4-FFF2-40B4-BE49-F238E27FC236}">
                  <a16:creationId xmlns:a16="http://schemas.microsoft.com/office/drawing/2014/main" id="{77B3E40B-9AC1-E9C4-7029-6489829FB8C3}"/>
                </a:ext>
              </a:extLst>
            </p:cNvPr>
            <p:cNvSpPr>
              <a:spLocks noChangeArrowheads="1"/>
            </p:cNvSpPr>
            <p:nvPr/>
          </p:nvSpPr>
          <p:spPr bwMode="auto">
            <a:xfrm>
              <a:off x="671" y="758"/>
              <a:ext cx="56" cy="54"/>
            </a:xfrm>
            <a:prstGeom prst="rect">
              <a:avLst/>
            </a:prstGeom>
            <a:solidFill>
              <a:srgbClr val="0066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kumimoji="1" lang="zh-TW" altLang="en-US" sz="1400">
                <a:latin typeface="Arial" panose="020B0604020202020204" pitchFamily="34" charset="0"/>
              </a:endParaRPr>
            </a:p>
          </p:txBody>
        </p:sp>
        <p:sp>
          <p:nvSpPr>
            <p:cNvPr id="29825" name="Rectangle 20">
              <a:extLst>
                <a:ext uri="{FF2B5EF4-FFF2-40B4-BE49-F238E27FC236}">
                  <a16:creationId xmlns:a16="http://schemas.microsoft.com/office/drawing/2014/main" id="{96A1F1A6-4742-87C1-93DB-2BC7867982B3}"/>
                </a:ext>
              </a:extLst>
            </p:cNvPr>
            <p:cNvSpPr>
              <a:spLocks noChangeArrowheads="1"/>
            </p:cNvSpPr>
            <p:nvPr/>
          </p:nvSpPr>
          <p:spPr bwMode="auto">
            <a:xfrm>
              <a:off x="20" y="814"/>
              <a:ext cx="56" cy="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kumimoji="1" lang="zh-TW" altLang="en-US" sz="1400">
                <a:latin typeface="Arial" panose="020B0604020202020204" pitchFamily="34" charset="0"/>
              </a:endParaRPr>
            </a:p>
          </p:txBody>
        </p:sp>
      </p:grpSp>
      <p:sp>
        <p:nvSpPr>
          <p:cNvPr id="6" name="Rectangle 2">
            <a:extLst>
              <a:ext uri="{FF2B5EF4-FFF2-40B4-BE49-F238E27FC236}">
                <a16:creationId xmlns:a16="http://schemas.microsoft.com/office/drawing/2014/main" id="{D4561095-299E-0FBA-57C5-7E3DC2CB2DD1}"/>
              </a:ext>
            </a:extLst>
          </p:cNvPr>
          <p:cNvSpPr txBox="1">
            <a:spLocks noChangeArrowheads="1"/>
          </p:cNvSpPr>
          <p:nvPr/>
        </p:nvSpPr>
        <p:spPr bwMode="auto">
          <a:xfrm>
            <a:off x="437885" y="526256"/>
            <a:ext cx="9029237"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lnSpc>
                <a:spcPct val="100000"/>
              </a:lnSpc>
              <a:spcBef>
                <a:spcPct val="50000"/>
              </a:spcBef>
              <a:buFontTx/>
              <a:buNone/>
            </a:pPr>
            <a:r>
              <a:rPr kumimoji="1" lang="en-US" altLang="zh-TW" sz="3600" dirty="0">
                <a:solidFill>
                  <a:srgbClr val="000066"/>
                </a:solidFill>
                <a:latin typeface="微軟正黑體" panose="020B0604030504040204" pitchFamily="34" charset="-120"/>
                <a:ea typeface="微軟正黑體" panose="020B0604030504040204" pitchFamily="34" charset="-120"/>
              </a:rPr>
              <a:t>2026</a:t>
            </a:r>
            <a:r>
              <a:rPr kumimoji="1" lang="zh-TW" altLang="en-US" sz="3600" dirty="0">
                <a:solidFill>
                  <a:srgbClr val="000066"/>
                </a:solidFill>
                <a:latin typeface="微軟正黑體" panose="020B0604030504040204" pitchFamily="34" charset="-120"/>
                <a:ea typeface="微軟正黑體" panose="020B0604030504040204" pitchFamily="34" charset="-120"/>
              </a:rPr>
              <a:t> </a:t>
            </a:r>
            <a:r>
              <a:rPr kumimoji="1" lang="en-US" altLang="zh-TW" sz="3600" dirty="0">
                <a:solidFill>
                  <a:srgbClr val="000066"/>
                </a:solidFill>
                <a:latin typeface="微軟正黑體" panose="020B0604030504040204" pitchFamily="34" charset="-120"/>
                <a:ea typeface="微軟正黑體" panose="020B0604030504040204" pitchFamily="34" charset="-120"/>
              </a:rPr>
              <a:t>Q1 Sales Performance Overview</a:t>
            </a:r>
            <a:endParaRPr kumimoji="1" lang="zh-TW" altLang="en-US" sz="3600" dirty="0">
              <a:solidFill>
                <a:srgbClr val="000066"/>
              </a:solidFill>
              <a:latin typeface="微軟正黑體" panose="020B0604030504040204" pitchFamily="34" charset="-120"/>
              <a:ea typeface="微軟正黑體" panose="020B0604030504040204" pitchFamily="34" charset="-120"/>
            </a:endParaRPr>
          </a:p>
        </p:txBody>
      </p:sp>
      <p:graphicFrame>
        <p:nvGraphicFramePr>
          <p:cNvPr id="9" name="內容版面配置區 9">
            <a:extLst>
              <a:ext uri="{FF2B5EF4-FFF2-40B4-BE49-F238E27FC236}">
                <a16:creationId xmlns:a16="http://schemas.microsoft.com/office/drawing/2014/main" id="{54187770-6146-EEFB-A030-8786541C09F5}"/>
              </a:ext>
            </a:extLst>
          </p:cNvPr>
          <p:cNvGraphicFramePr>
            <a:graphicFrameLocks/>
          </p:cNvGraphicFramePr>
          <p:nvPr>
            <p:extLst>
              <p:ext uri="{D42A27DB-BD31-4B8C-83A1-F6EECF244321}">
                <p14:modId xmlns:p14="http://schemas.microsoft.com/office/powerpoint/2010/main" val="1724178456"/>
              </p:ext>
            </p:extLst>
          </p:nvPr>
        </p:nvGraphicFramePr>
        <p:xfrm>
          <a:off x="270353" y="1358691"/>
          <a:ext cx="4320000" cy="426406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內容版面配置區 9">
            <a:extLst>
              <a:ext uri="{FF2B5EF4-FFF2-40B4-BE49-F238E27FC236}">
                <a16:creationId xmlns:a16="http://schemas.microsoft.com/office/drawing/2014/main" id="{D8CAD208-E838-9E33-7B8B-79FED3B554E8}"/>
              </a:ext>
            </a:extLst>
          </p:cNvPr>
          <p:cNvGraphicFramePr>
            <a:graphicFrameLocks/>
          </p:cNvGraphicFramePr>
          <p:nvPr>
            <p:extLst>
              <p:ext uri="{D42A27DB-BD31-4B8C-83A1-F6EECF244321}">
                <p14:modId xmlns:p14="http://schemas.microsoft.com/office/powerpoint/2010/main" val="1640607023"/>
              </p:ext>
            </p:extLst>
          </p:nvPr>
        </p:nvGraphicFramePr>
        <p:xfrm>
          <a:off x="4967494" y="1324178"/>
          <a:ext cx="4320000" cy="429858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2826285"/>
      </p:ext>
    </p:extLst>
  </p:cSld>
  <p:clrMapOvr>
    <a:masterClrMapping/>
  </p:clrMapOvr>
  <p:transition advTm="1000"/>
</p:sld>
</file>

<file path=ppt/theme/theme1.xml><?xml version="1.0" encoding="utf-8"?>
<a:theme xmlns:a="http://schemas.openxmlformats.org/drawingml/2006/main" name="空白簡報">
  <a:themeElements>
    <a:clrScheme name="">
      <a:dk1>
        <a:srgbClr val="000000"/>
      </a:dk1>
      <a:lt1>
        <a:srgbClr val="FFFFCC"/>
      </a:lt1>
      <a:dk2>
        <a:srgbClr val="808000"/>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0000"/>
      </a:folHlink>
    </a:clrScheme>
    <a:fontScheme name="空白簡報">
      <a:majorFont>
        <a:latin typeface="Times New Roman"/>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1" lang="en-US" sz="2400" b="1" i="0" u="none" strike="noStrike" cap="none" normalizeH="0" baseline="0" smtClean="0">
            <a:ln>
              <a:noFill/>
            </a:ln>
            <a:solidFill>
              <a:srgbClr val="FFFFFF"/>
            </a:solidFill>
            <a:effectLst/>
            <a:latin typeface="Times New Roman" pitchFamily="18"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1" lang="en-US" sz="2400" b="1" i="0" u="none" strike="noStrike" cap="none" normalizeH="0" baseline="0" smtClean="0">
            <a:ln>
              <a:noFill/>
            </a:ln>
            <a:solidFill>
              <a:srgbClr val="FFFFFF"/>
            </a:solidFill>
            <a:effectLst/>
            <a:latin typeface="Times New Roman" pitchFamily="18" charset="0"/>
            <a:ea typeface="新細明體" pitchFamily="18" charset="-120"/>
          </a:defRPr>
        </a:defPPr>
      </a:lstStyle>
    </a:lnDef>
  </a:objectDefaults>
  <a:extraClrSchemeLst>
    <a:extraClrScheme>
      <a:clrScheme name="空白簡報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空白簡報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空白簡報 3">
        <a:dk1>
          <a:srgbClr val="000000"/>
        </a:dk1>
        <a:lt1>
          <a:srgbClr val="FFFFCC"/>
        </a:lt1>
        <a:dk2>
          <a:srgbClr val="808000"/>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空白簡報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空白簡報 5">
        <a:dk1>
          <a:srgbClr val="000000"/>
        </a:dk1>
        <a:lt1>
          <a:srgbClr val="FFFFFF"/>
        </a:lt1>
        <a:dk2>
          <a:srgbClr val="000000"/>
        </a:dk2>
        <a:lt2>
          <a:srgbClr val="969696"/>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空白簡報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空白簡報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多面向">
  <a:themeElements>
    <a:clrScheme name="多面向">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多面向">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2013 - 2022 主題">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2013 - 2022 主題">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C:\Program Files\Microsoft Office\Templates\空白簡報.pot</Template>
  <TotalTime>22987</TotalTime>
  <Words>647</Words>
  <Application>Microsoft Office PowerPoint</Application>
  <PresentationFormat>A4 紙張 (210x297 公釐)</PresentationFormat>
  <Paragraphs>189</Paragraphs>
  <Slides>17</Slides>
  <Notes>6</Notes>
  <HiddenSlides>0</HiddenSlides>
  <MMClips>0</MMClips>
  <ScaleCrop>false</ScaleCrop>
  <HeadingPairs>
    <vt:vector size="6" baseType="variant">
      <vt:variant>
        <vt:lpstr>使用字型</vt:lpstr>
      </vt:variant>
      <vt:variant>
        <vt:i4>12</vt:i4>
      </vt:variant>
      <vt:variant>
        <vt:lpstr>佈景主題</vt:lpstr>
      </vt:variant>
      <vt:variant>
        <vt:i4>2</vt:i4>
      </vt:variant>
      <vt:variant>
        <vt:lpstr>投影片標題</vt:lpstr>
      </vt:variant>
      <vt:variant>
        <vt:i4>17</vt:i4>
      </vt:variant>
    </vt:vector>
  </HeadingPairs>
  <TitlesOfParts>
    <vt:vector size="31" baseType="lpstr">
      <vt:lpstr>Monotype Sorts</vt:lpstr>
      <vt:lpstr>MS Gothic</vt:lpstr>
      <vt:lpstr>Times New Roman (本文)</vt:lpstr>
      <vt:lpstr>Times New Roman (標題)</vt:lpstr>
      <vt:lpstr>微軟正黑體</vt:lpstr>
      <vt:lpstr>新細明體 (本文)</vt:lpstr>
      <vt:lpstr>標楷體</vt:lpstr>
      <vt:lpstr>Arial</vt:lpstr>
      <vt:lpstr>Times New Roman</vt:lpstr>
      <vt:lpstr>Trebuchet MS</vt:lpstr>
      <vt:lpstr>Wingdings</vt:lpstr>
      <vt:lpstr>Wingdings 3</vt:lpstr>
      <vt:lpstr>空白簡報</vt:lpstr>
      <vt:lpstr>多面向</vt:lpstr>
      <vt:lpstr>PowerPoint 簡報</vt:lpstr>
      <vt:lpstr>PowerPoint 簡報</vt:lpstr>
      <vt:lpstr>PowerPoint 簡報</vt:lpstr>
      <vt:lpstr>PowerPoint 簡報</vt:lpstr>
      <vt:lpstr>PowerPoint 簡報</vt:lpstr>
      <vt:lpstr>PowerPoint 簡報</vt:lpstr>
      <vt:lpstr>PowerPoint 簡報</vt:lpstr>
      <vt:lpstr>PowerPoint 簡報</vt:lpstr>
      <vt:lpstr> </vt:lpstr>
      <vt:lpstr> </vt:lpstr>
      <vt:lpstr>PowerPoint 簡報</vt:lpstr>
      <vt:lpstr> </vt:lpstr>
      <vt:lpstr> </vt:lpstr>
      <vt:lpstr> </vt:lpstr>
      <vt:lpstr>PowerPoint 簡報</vt:lpstr>
      <vt:lpstr>PowerPoint 簡報</vt:lpstr>
      <vt:lpstr>PowerPoint 簡報</vt:lpstr>
    </vt:vector>
  </TitlesOfParts>
  <Company>KSC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無投影片標題</dc:title>
  <dc:creator>Tina Yeh</dc:creator>
  <cp:lastModifiedBy>詹子賢 TZUHSIEN.CHAN</cp:lastModifiedBy>
  <cp:revision>2053</cp:revision>
  <cp:lastPrinted>2025-05-19T06:23:18Z</cp:lastPrinted>
  <dcterms:created xsi:type="dcterms:W3CDTF">1999-09-02T00:37:50Z</dcterms:created>
  <dcterms:modified xsi:type="dcterms:W3CDTF">2026-05-19T08:15:54Z</dcterms:modified>
</cp:coreProperties>
</file>